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342" r:id="rId3"/>
    <p:sldId id="259" r:id="rId4"/>
    <p:sldId id="344" r:id="rId5"/>
    <p:sldId id="346" r:id="rId6"/>
    <p:sldId id="340" r:id="rId7"/>
    <p:sldId id="345" r:id="rId8"/>
    <p:sldId id="335" r:id="rId9"/>
    <p:sldId id="347" r:id="rId10"/>
    <p:sldId id="349" r:id="rId11"/>
    <p:sldId id="348" r:id="rId12"/>
    <p:sldId id="350" r:id="rId13"/>
    <p:sldId id="351" r:id="rId14"/>
    <p:sldId id="352" r:id="rId15"/>
    <p:sldId id="339" r:id="rId16"/>
    <p:sldId id="333" r:id="rId17"/>
    <p:sldId id="276" r:id="rId18"/>
    <p:sldId id="328" r:id="rId19"/>
  </p:sldIdLst>
  <p:sldSz cx="24387175" cy="13716000"/>
  <p:notesSz cx="6858000" cy="9144000"/>
  <p:defaultTextStyle>
    <a:defPPr>
      <a:defRPr lang="en-US"/>
    </a:defPPr>
    <a:lvl1pPr marL="0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261"/>
            <p14:sldId id="342"/>
            <p14:sldId id="259"/>
            <p14:sldId id="344"/>
            <p14:sldId id="346"/>
            <p14:sldId id="340"/>
            <p14:sldId id="345"/>
            <p14:sldId id="335"/>
            <p14:sldId id="347"/>
            <p14:sldId id="349"/>
            <p14:sldId id="348"/>
            <p14:sldId id="350"/>
            <p14:sldId id="351"/>
            <p14:sldId id="352"/>
            <p14:sldId id="339"/>
            <p14:sldId id="333"/>
            <p14:sldId id="276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45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61C22"/>
    <a:srgbClr val="46556A"/>
    <a:srgbClr val="232A35"/>
    <a:srgbClr val="171C23"/>
    <a:srgbClr val="5D7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9" autoAdjust="0"/>
    <p:restoredTop sz="86152" autoAdjust="0"/>
  </p:normalViewPr>
  <p:slideViewPr>
    <p:cSldViewPr snapToGrid="0" snapToObjects="1">
      <p:cViewPr varScale="1">
        <p:scale>
          <a:sx n="65" d="100"/>
          <a:sy n="65" d="100"/>
        </p:scale>
        <p:origin x="800" y="192"/>
      </p:cViewPr>
      <p:guideLst>
        <p:guide orient="horz"/>
        <p:guide pos="14514"/>
      </p:guideLst>
    </p:cSldViewPr>
  </p:slideViewPr>
  <p:outlineViewPr>
    <p:cViewPr>
      <p:scale>
        <a:sx n="33" d="100"/>
        <a:sy n="33" d="100"/>
      </p:scale>
      <p:origin x="0" y="14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26014C0-689E-7D4E-9FDC-8FFA8EDFDA3B}" type="parTrans" cxnId="{24EF53DC-A0F2-7345-BAED-DE50F34FEF6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type="sibTrans" cxnId="{24EF53DC-A0F2-7345-BAED-DE50F34FEF6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23C9186D-B4C5-204E-B0B4-6611B6108B24}" type="parTrans" cxnId="{FC408BF0-F827-A64B-BC13-20378066B89E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type="sibTrans" cxnId="{FC408BF0-F827-A64B-BC13-20378066B89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0A4568C-1FD3-BD4D-A06E-9963175D5984}" type="parTrans" cxnId="{50AB0E80-5060-FE43-9129-D61EDDC4846B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type="sibTrans" cxnId="{50AB0E80-5060-FE43-9129-D61EDDC4846B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57F64E41-6227-D040-AF44-30CED465B1F6}" type="parTrans" cxnId="{722E2302-3516-3E4B-A1E2-A15FB5B6E88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type="sibTrans" cxnId="{722E2302-3516-3E4B-A1E2-A15FB5B6E8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3A8BE8F-94F1-3645-B37E-1596A27E7A6D}" type="parTrans" cxnId="{B78CB709-C338-F240-919A-AB87175A6665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type="sibTrans" cxnId="{B78CB709-C338-F240-919A-AB87175A6665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</dgm:pt>
    <dgm:pt modelId="{F09DF994-6F8E-5B4D-ABFB-382DF50DFC53}" type="pres">
      <dgm:prSet presAssocID="{D00D9EC4-2AB7-6C49-B493-93497BB31C75}" presName="sibTrans" presStyleLbl="sibTrans2D1" presStyleIdx="0" presStyleCnt="5"/>
      <dgm:spPr/>
    </dgm:pt>
    <dgm:pt modelId="{417E1845-21F9-A149-B7CC-1ECC74715ADB}" type="pres">
      <dgm:prSet presAssocID="{D00D9EC4-2AB7-6C49-B493-93497BB31C75}" presName="connectorText" presStyleLbl="sibTrans2D1" presStyleIdx="0" presStyleCnt="5"/>
      <dgm:spPr/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</dgm:pt>
    <dgm:pt modelId="{3E5E38E4-677B-CA49-89FB-FF552B3AAFD5}" type="pres">
      <dgm:prSet presAssocID="{AE49327C-44BD-BB43-BD11-9DD2128668F5}" presName="sibTrans" presStyleLbl="sibTrans2D1" presStyleIdx="1" presStyleCnt="5"/>
      <dgm:spPr/>
    </dgm:pt>
    <dgm:pt modelId="{5781F130-4930-EC43-812C-B52542704B87}" type="pres">
      <dgm:prSet presAssocID="{AE49327C-44BD-BB43-BD11-9DD2128668F5}" presName="connectorText" presStyleLbl="sibTrans2D1" presStyleIdx="1" presStyleCnt="5"/>
      <dgm:spPr/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</dgm:pt>
    <dgm:pt modelId="{ACF88890-915B-0644-952D-813A63D379C7}" type="pres">
      <dgm:prSet presAssocID="{8995F148-6161-CC46-80D4-4C4106A00EB8}" presName="sibTrans" presStyleLbl="sibTrans2D1" presStyleIdx="2" presStyleCnt="5"/>
      <dgm:spPr/>
    </dgm:pt>
    <dgm:pt modelId="{DB362976-FD20-8B40-8D2B-DF561781F9DB}" type="pres">
      <dgm:prSet presAssocID="{8995F148-6161-CC46-80D4-4C4106A00EB8}" presName="connectorText" presStyleLbl="sibTrans2D1" presStyleIdx="2" presStyleCnt="5"/>
      <dgm:spPr/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</dgm:pt>
    <dgm:pt modelId="{7566C940-A6EB-684C-BCC5-F13CD753AEF9}" type="pres">
      <dgm:prSet presAssocID="{104C4AE3-E3BD-9441-9DDA-705D9773E6F2}" presName="sibTrans" presStyleLbl="sibTrans2D1" presStyleIdx="3" presStyleCnt="5"/>
      <dgm:spPr/>
    </dgm:pt>
    <dgm:pt modelId="{C4309FF5-16F0-7048-9CF1-BB80C87C8171}" type="pres">
      <dgm:prSet presAssocID="{104C4AE3-E3BD-9441-9DDA-705D9773E6F2}" presName="connectorText" presStyleLbl="sibTrans2D1" presStyleIdx="3" presStyleCnt="5"/>
      <dgm:spPr/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</dgm:pt>
    <dgm:pt modelId="{CFACF15A-095A-AE49-B1EE-B238D7D3DC47}" type="pres">
      <dgm:prSet presAssocID="{C731E6E8-0690-1546-AD8D-5C7C656574AB}" presName="sibTrans" presStyleLbl="sibTrans2D1" presStyleIdx="4" presStyleCnt="5"/>
      <dgm:spPr/>
    </dgm:pt>
    <dgm:pt modelId="{EF6D0037-E795-D444-833C-6F7E6775DF09}" type="pres">
      <dgm:prSet presAssocID="{C731E6E8-0690-1546-AD8D-5C7C656574AB}" presName="connectorText" presStyleLbl="sibTrans2D1" presStyleIdx="4" presStyleCnt="5"/>
      <dgm:spPr/>
    </dgm:pt>
  </dgm:ptLst>
  <dgm:cxnLst>
    <dgm:cxn modelId="{3025EF00-888D-F647-A66C-FDDFE269370A}" type="presOf" srcId="{104C4AE3-E3BD-9441-9DDA-705D9773E6F2}" destId="{C4309FF5-16F0-7048-9CF1-BB80C87C8171}" srcOrd="1" destOrd="0" presId="urn:microsoft.com/office/officeart/2005/8/layout/cycle2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BE661819-7B24-1048-AC3F-A27B97271A57}" type="presOf" srcId="{104C4AE3-E3BD-9441-9DDA-705D9773E6F2}" destId="{7566C940-A6EB-684C-BCC5-F13CD753AEF9}" srcOrd="0" destOrd="0" presId="urn:microsoft.com/office/officeart/2005/8/layout/cycle2"/>
    <dgm:cxn modelId="{D70EFE1C-B703-5942-8AA5-6F5EBD146E3C}" type="presOf" srcId="{D00D9EC4-2AB7-6C49-B493-93497BB31C75}" destId="{417E1845-21F9-A149-B7CC-1ECC74715ADB}" srcOrd="1" destOrd="0" presId="urn:microsoft.com/office/officeart/2005/8/layout/cycle2"/>
    <dgm:cxn modelId="{F565744D-F31C-5C4E-BBB0-B3CCF833747D}" type="presOf" srcId="{53910799-13E2-8043-AA05-2ECA20138C40}" destId="{10D54EDB-1552-1945-9DC0-730FBE81CF2F}" srcOrd="0" destOrd="0" presId="urn:microsoft.com/office/officeart/2005/8/layout/cycle2"/>
    <dgm:cxn modelId="{DB8B2E51-0C38-DA4C-A901-9B56D987B74A}" type="presOf" srcId="{8995F148-6161-CC46-80D4-4C4106A00EB8}" destId="{DB362976-FD20-8B40-8D2B-DF561781F9DB}" srcOrd="1" destOrd="0" presId="urn:microsoft.com/office/officeart/2005/8/layout/cycle2"/>
    <dgm:cxn modelId="{E1741378-2902-434B-986F-93EAEF0B2206}" type="presOf" srcId="{AE49327C-44BD-BB43-BD11-9DD2128668F5}" destId="{3E5E38E4-677B-CA49-89FB-FF552B3AAFD5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B2B63591-411B-7741-91E3-DB4BB9ADE5E7}" type="presOf" srcId="{AC032014-DC96-4641-A2BD-783F2C34C99E}" destId="{7822E12D-5589-5641-8968-2C60F278AFCE}" srcOrd="0" destOrd="0" presId="urn:microsoft.com/office/officeart/2005/8/layout/cycle2"/>
    <dgm:cxn modelId="{39AB3D93-E925-0542-8092-BE28F3FCE03F}" type="presOf" srcId="{AE49327C-44BD-BB43-BD11-9DD2128668F5}" destId="{5781F130-4930-EC43-812C-B52542704B87}" srcOrd="1" destOrd="0" presId="urn:microsoft.com/office/officeart/2005/8/layout/cycle2"/>
    <dgm:cxn modelId="{FF0F239C-4F22-E84D-BBAA-7FCAB1E1BC63}" type="presOf" srcId="{C731E6E8-0690-1546-AD8D-5C7C656574AB}" destId="{EF6D0037-E795-D444-833C-6F7E6775DF09}" srcOrd="1" destOrd="0" presId="urn:microsoft.com/office/officeart/2005/8/layout/cycle2"/>
    <dgm:cxn modelId="{BAE6C7AA-A820-E94E-BB1E-A2AED9491040}" type="presOf" srcId="{8995F148-6161-CC46-80D4-4C4106A00EB8}" destId="{ACF88890-915B-0644-952D-813A63D379C7}" srcOrd="0" destOrd="0" presId="urn:microsoft.com/office/officeart/2005/8/layout/cycle2"/>
    <dgm:cxn modelId="{EE2E77B8-EFAE-5B43-B5A3-8697FAA62D4F}" type="presOf" srcId="{EE5BB78B-3119-D844-9A6C-1D7A3098769C}" destId="{C073FDA0-EACE-5A43-8600-63F382AFB715}" srcOrd="0" destOrd="0" presId="urn:microsoft.com/office/officeart/2005/8/layout/cycle2"/>
    <dgm:cxn modelId="{A04B98BF-5248-F04E-80D7-2F9449C1569A}" type="presOf" srcId="{C731E6E8-0690-1546-AD8D-5C7C656574AB}" destId="{CFACF15A-095A-AE49-B1EE-B238D7D3DC47}" srcOrd="0" destOrd="0" presId="urn:microsoft.com/office/officeart/2005/8/layout/cycle2"/>
    <dgm:cxn modelId="{7F5E5EC1-BA97-784D-9E61-CAA02FBE2162}" type="presOf" srcId="{0289295C-B1A5-8C46-A996-40769CC234F6}" destId="{1F3AC3B1-5A94-044F-A1AF-2678FFB5C50D}" srcOrd="0" destOrd="0" presId="urn:microsoft.com/office/officeart/2005/8/layout/cycle2"/>
    <dgm:cxn modelId="{40AB42D9-C210-0745-B64B-15F4B6E2F91E}" type="presOf" srcId="{D00D9EC4-2AB7-6C49-B493-93497BB31C75}" destId="{F09DF994-6F8E-5B4D-ABFB-382DF50DFC53}" srcOrd="0" destOrd="0" presId="urn:microsoft.com/office/officeart/2005/8/layout/cycle2"/>
    <dgm:cxn modelId="{E421DBDA-7EBD-8841-A7B6-31FBF4AC3AFB}" type="presOf" srcId="{10BDA83D-2120-2043-B29C-01F362F6259C}" destId="{1F592C04-4A00-AA4A-9E95-2165FE63E037}" srcOrd="0" destOrd="0" presId="urn:microsoft.com/office/officeart/2005/8/layout/cycle2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60F03BF0-5A9E-2D46-85D4-6AA4CB94B67A}" type="presOf" srcId="{A7E4C30D-FA13-D74F-A6C1-7129CA82003C}" destId="{4CEA2B4A-09EF-7A4C-912C-329F81962BD6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6BC27E70-5E78-A74B-9770-A667EAC830D9}" type="presParOf" srcId="{10D54EDB-1552-1945-9DC0-730FBE81CF2F}" destId="{7822E12D-5589-5641-8968-2C60F278AFCE}" srcOrd="0" destOrd="0" presId="urn:microsoft.com/office/officeart/2005/8/layout/cycle2"/>
    <dgm:cxn modelId="{439A2909-414C-8148-94CC-A4DE3DD70A37}" type="presParOf" srcId="{10D54EDB-1552-1945-9DC0-730FBE81CF2F}" destId="{F09DF994-6F8E-5B4D-ABFB-382DF50DFC53}" srcOrd="1" destOrd="0" presId="urn:microsoft.com/office/officeart/2005/8/layout/cycle2"/>
    <dgm:cxn modelId="{4CA66717-BD6B-C84F-BE79-B1736C4A5F9E}" type="presParOf" srcId="{F09DF994-6F8E-5B4D-ABFB-382DF50DFC53}" destId="{417E1845-21F9-A149-B7CC-1ECC74715ADB}" srcOrd="0" destOrd="0" presId="urn:microsoft.com/office/officeart/2005/8/layout/cycle2"/>
    <dgm:cxn modelId="{16A1CBED-5C04-0C42-8CC5-CE2F8767D873}" type="presParOf" srcId="{10D54EDB-1552-1945-9DC0-730FBE81CF2F}" destId="{C073FDA0-EACE-5A43-8600-63F382AFB715}" srcOrd="2" destOrd="0" presId="urn:microsoft.com/office/officeart/2005/8/layout/cycle2"/>
    <dgm:cxn modelId="{72C5B1A5-6D8B-B64F-B634-F5220B7CA268}" type="presParOf" srcId="{10D54EDB-1552-1945-9DC0-730FBE81CF2F}" destId="{3E5E38E4-677B-CA49-89FB-FF552B3AAFD5}" srcOrd="3" destOrd="0" presId="urn:microsoft.com/office/officeart/2005/8/layout/cycle2"/>
    <dgm:cxn modelId="{09D58C8C-C442-8343-A2B0-4FF8D29149DD}" type="presParOf" srcId="{3E5E38E4-677B-CA49-89FB-FF552B3AAFD5}" destId="{5781F130-4930-EC43-812C-B52542704B87}" srcOrd="0" destOrd="0" presId="urn:microsoft.com/office/officeart/2005/8/layout/cycle2"/>
    <dgm:cxn modelId="{7A5E5F4E-4972-3F44-9D37-8BD53CFE19BC}" type="presParOf" srcId="{10D54EDB-1552-1945-9DC0-730FBE81CF2F}" destId="{4CEA2B4A-09EF-7A4C-912C-329F81962BD6}" srcOrd="4" destOrd="0" presId="urn:microsoft.com/office/officeart/2005/8/layout/cycle2"/>
    <dgm:cxn modelId="{B811B453-C7E7-1648-A194-C7B34BFC69B9}" type="presParOf" srcId="{10D54EDB-1552-1945-9DC0-730FBE81CF2F}" destId="{ACF88890-915B-0644-952D-813A63D379C7}" srcOrd="5" destOrd="0" presId="urn:microsoft.com/office/officeart/2005/8/layout/cycle2"/>
    <dgm:cxn modelId="{A9F3B2A5-C118-CD4C-87FA-DE2F882C95CE}" type="presParOf" srcId="{ACF88890-915B-0644-952D-813A63D379C7}" destId="{DB362976-FD20-8B40-8D2B-DF561781F9DB}" srcOrd="0" destOrd="0" presId="urn:microsoft.com/office/officeart/2005/8/layout/cycle2"/>
    <dgm:cxn modelId="{B00B2F06-831A-DD4E-850D-57899EBE017B}" type="presParOf" srcId="{10D54EDB-1552-1945-9DC0-730FBE81CF2F}" destId="{1F3AC3B1-5A94-044F-A1AF-2678FFB5C50D}" srcOrd="6" destOrd="0" presId="urn:microsoft.com/office/officeart/2005/8/layout/cycle2"/>
    <dgm:cxn modelId="{574A3893-D467-EE4D-B53D-DF7660E14E63}" type="presParOf" srcId="{10D54EDB-1552-1945-9DC0-730FBE81CF2F}" destId="{7566C940-A6EB-684C-BCC5-F13CD753AEF9}" srcOrd="7" destOrd="0" presId="urn:microsoft.com/office/officeart/2005/8/layout/cycle2"/>
    <dgm:cxn modelId="{ECC7B46C-6E86-6647-9D2A-92BF88683A78}" type="presParOf" srcId="{7566C940-A6EB-684C-BCC5-F13CD753AEF9}" destId="{C4309FF5-16F0-7048-9CF1-BB80C87C8171}" srcOrd="0" destOrd="0" presId="urn:microsoft.com/office/officeart/2005/8/layout/cycle2"/>
    <dgm:cxn modelId="{C1237E2D-3AAE-BB49-93B5-37CB771630EC}" type="presParOf" srcId="{10D54EDB-1552-1945-9DC0-730FBE81CF2F}" destId="{1F592C04-4A00-AA4A-9E95-2165FE63E037}" srcOrd="8" destOrd="0" presId="urn:microsoft.com/office/officeart/2005/8/layout/cycle2"/>
    <dgm:cxn modelId="{33469C08-C707-6544-8385-D6E0B08F836B}" type="presParOf" srcId="{10D54EDB-1552-1945-9DC0-730FBE81CF2F}" destId="{CFACF15A-095A-AE49-B1EE-B238D7D3DC47}" srcOrd="9" destOrd="0" presId="urn:microsoft.com/office/officeart/2005/8/layout/cycle2"/>
    <dgm:cxn modelId="{7CE81AF7-C42D-D84C-88A3-06F28EE11688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73FDCD-F2E3-B543-8756-F3EC7E24D202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753C61-0562-534F-8B46-AEBE693E8E2E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67229-424D-5245-A802-AFFC54274A1E}" type="par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D5F59AE-F96E-004E-B0B1-F5957971DA9F}" type="sib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67D1C04-10BF-F644-8605-5804445148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5EC17B7-56A3-5E47-96F9-2D18501E8285}" type="par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362BEF9-4F02-3343-9FBE-D33663E16BF0}" type="sib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FDE5FF8-4F4D-E94E-9DA8-98976C97C7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55C4322-F164-6D49-8707-36EEF3BD0014}" type="par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D34076D-0F48-0341-8419-2F98D6EA94D2}" type="sib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4B682DF-C728-F841-A37A-46AC0C60F8B5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622E29B-1331-0142-9A6E-E62F57A03C5F}" type="par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170C118-85D8-AE44-A01C-5EDF41B736B5}" type="sib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AA1C336-AB36-AF4E-AB0F-11EDC7E118B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556022B-A6B0-1B47-9C09-59D82F90E0AC}" type="par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D09DD7F-848C-0B40-B853-46DB0C742E42}" type="sib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13ABF95-499D-034E-9CF7-58BE6E86513B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6174535-6A75-7749-A836-FFC7C9F2CBAD}" type="par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07693D3-A763-1640-9146-ED64233D4D68}" type="sib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F303DEF-81E5-C945-A0E8-8EFCB1EEEF4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315CA57-CE66-7D45-8B95-67E2185070AA}" type="par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D99B24A-EB6C-694D-BB75-35E3BE9062E7}" type="sib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EB32F71-7A12-2A4F-9749-F3D3DE29B03E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6708E08-0BCF-6746-8F16-6FBE1BAE0BE4}" type="par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320ABBE-B336-F543-BAB5-623563634985}" type="sib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33E76F9-7BCF-9E47-8B4C-87D299BCA56F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EBBA7DA-AA33-6D4C-93E6-A595111F0958}" type="par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AA65CD2-D805-AC48-ABC3-242F5A3069A7}" type="sib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828543E-4944-CA40-97E9-EF7230F352BE}">
      <dgm:prSet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0ECAF-429B-AA4A-A158-4B9F28D302B9}" type="par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4F9AEB-0F3F-764D-AF15-C96A0A5F484F}" type="sib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28A99C-CDCF-3740-8BF3-8C27A5E146A0}" type="pres">
      <dgm:prSet presAssocID="{4773FDCD-F2E3-B543-8756-F3EC7E24D202}" presName="theList" presStyleCnt="0">
        <dgm:presLayoutVars>
          <dgm:dir/>
          <dgm:animLvl val="lvl"/>
          <dgm:resizeHandles val="exact"/>
        </dgm:presLayoutVars>
      </dgm:prSet>
      <dgm:spPr/>
    </dgm:pt>
    <dgm:pt modelId="{2355919C-E359-5443-9663-39BA3C0DCE87}" type="pres">
      <dgm:prSet presAssocID="{40753C61-0562-534F-8B46-AEBE693E8E2E}" presName="compNode" presStyleCnt="0"/>
      <dgm:spPr/>
    </dgm:pt>
    <dgm:pt modelId="{2B257E00-C7B4-8845-803B-34DF9154E858}" type="pres">
      <dgm:prSet presAssocID="{40753C61-0562-534F-8B46-AEBE693E8E2E}" presName="noGeometry" presStyleCnt="0"/>
      <dgm:spPr/>
    </dgm:pt>
    <dgm:pt modelId="{5E6FC755-9153-8247-8A02-F89A857C01C5}" type="pres">
      <dgm:prSet presAssocID="{40753C61-0562-534F-8B46-AEBE693E8E2E}" presName="childTextVisible" presStyleLbl="bgAccFollowNode1" presStyleIdx="0" presStyleCnt="4">
        <dgm:presLayoutVars>
          <dgm:bulletEnabled val="1"/>
        </dgm:presLayoutVars>
      </dgm:prSet>
      <dgm:spPr/>
    </dgm:pt>
    <dgm:pt modelId="{5A13498A-1EA8-B749-9C21-1C0D370268FC}" type="pres">
      <dgm:prSet presAssocID="{40753C61-0562-534F-8B46-AEBE693E8E2E}" presName="childTextHidden" presStyleLbl="bgAccFollowNode1" presStyleIdx="0" presStyleCnt="4"/>
      <dgm:spPr/>
    </dgm:pt>
    <dgm:pt modelId="{DDEF8714-54D5-5C49-9699-CD9920B51D84}" type="pres">
      <dgm:prSet presAssocID="{40753C61-0562-534F-8B46-AEBE693E8E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A12A9DC-8752-0047-A52C-80EC0292BAF7}" type="pres">
      <dgm:prSet presAssocID="{40753C61-0562-534F-8B46-AEBE693E8E2E}" presName="aSpace" presStyleCnt="0"/>
      <dgm:spPr/>
    </dgm:pt>
    <dgm:pt modelId="{C61A8F0D-4B76-794E-8A45-E4AE101D9D41}" type="pres">
      <dgm:prSet presAssocID="{54B682DF-C728-F841-A37A-46AC0C60F8B5}" presName="compNode" presStyleCnt="0"/>
      <dgm:spPr/>
    </dgm:pt>
    <dgm:pt modelId="{C59DBA4B-78FE-ED47-8E43-CF415A164DDC}" type="pres">
      <dgm:prSet presAssocID="{54B682DF-C728-F841-A37A-46AC0C60F8B5}" presName="noGeometry" presStyleCnt="0"/>
      <dgm:spPr/>
    </dgm:pt>
    <dgm:pt modelId="{981DF769-64E2-3943-AD42-34BB73F5913F}" type="pres">
      <dgm:prSet presAssocID="{54B682DF-C728-F841-A37A-46AC0C60F8B5}" presName="childTextVisible" presStyleLbl="bgAccFollowNode1" presStyleIdx="1" presStyleCnt="4">
        <dgm:presLayoutVars>
          <dgm:bulletEnabled val="1"/>
        </dgm:presLayoutVars>
      </dgm:prSet>
      <dgm:spPr/>
    </dgm:pt>
    <dgm:pt modelId="{30ED489D-977D-4D4D-8F9C-8F2FF5089E86}" type="pres">
      <dgm:prSet presAssocID="{54B682DF-C728-F841-A37A-46AC0C60F8B5}" presName="childTextHidden" presStyleLbl="bgAccFollowNode1" presStyleIdx="1" presStyleCnt="4"/>
      <dgm:spPr/>
    </dgm:pt>
    <dgm:pt modelId="{0ACB4A5E-4DDA-DB4D-9E96-9BD98BF53CBD}" type="pres">
      <dgm:prSet presAssocID="{54B682DF-C728-F841-A37A-46AC0C60F8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8DA424E-5515-414D-A820-C7002E7F6525}" type="pres">
      <dgm:prSet presAssocID="{54B682DF-C728-F841-A37A-46AC0C60F8B5}" presName="aSpace" presStyleCnt="0"/>
      <dgm:spPr/>
    </dgm:pt>
    <dgm:pt modelId="{F6616FD5-A118-F646-B1EF-759E28DA6D2F}" type="pres">
      <dgm:prSet presAssocID="{BF303DEF-81E5-C945-A0E8-8EFCB1EEEF44}" presName="compNode" presStyleCnt="0"/>
      <dgm:spPr/>
    </dgm:pt>
    <dgm:pt modelId="{17642866-C229-024E-96AC-C413D115A75F}" type="pres">
      <dgm:prSet presAssocID="{BF303DEF-81E5-C945-A0E8-8EFCB1EEEF44}" presName="noGeometry" presStyleCnt="0"/>
      <dgm:spPr/>
    </dgm:pt>
    <dgm:pt modelId="{FF79C277-9F5F-D247-BF3E-718478CD9770}" type="pres">
      <dgm:prSet presAssocID="{BF303DEF-81E5-C945-A0E8-8EFCB1EEEF44}" presName="childTextVisible" presStyleLbl="bgAccFollowNode1" presStyleIdx="2" presStyleCnt="4">
        <dgm:presLayoutVars>
          <dgm:bulletEnabled val="1"/>
        </dgm:presLayoutVars>
      </dgm:prSet>
      <dgm:spPr/>
    </dgm:pt>
    <dgm:pt modelId="{75706CE8-0243-F741-B60B-CD0DC6470346}" type="pres">
      <dgm:prSet presAssocID="{BF303DEF-81E5-C945-A0E8-8EFCB1EEEF44}" presName="childTextHidden" presStyleLbl="bgAccFollowNode1" presStyleIdx="2" presStyleCnt="4"/>
      <dgm:spPr/>
    </dgm:pt>
    <dgm:pt modelId="{7EC446CB-C33A-964F-83B2-8F780FC99CCB}" type="pres">
      <dgm:prSet presAssocID="{BF303DEF-81E5-C945-A0E8-8EFCB1EEEF4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20D69F-005C-9F44-8647-D7F7AD6AD1FA}" type="pres">
      <dgm:prSet presAssocID="{BF303DEF-81E5-C945-A0E8-8EFCB1EEEF44}" presName="aSpace" presStyleCnt="0"/>
      <dgm:spPr/>
    </dgm:pt>
    <dgm:pt modelId="{15EF3F01-4E18-6C4B-9AF5-335D65E5D972}" type="pres">
      <dgm:prSet presAssocID="{E828543E-4944-CA40-97E9-EF7230F352BE}" presName="compNode" presStyleCnt="0"/>
      <dgm:spPr/>
    </dgm:pt>
    <dgm:pt modelId="{841F215A-7493-3A4F-A41A-8F97071C1E54}" type="pres">
      <dgm:prSet presAssocID="{E828543E-4944-CA40-97E9-EF7230F352BE}" presName="noGeometry" presStyleCnt="0"/>
      <dgm:spPr/>
    </dgm:pt>
    <dgm:pt modelId="{B78A7BC2-EA64-B84A-BED4-43043A9C473C}" type="pres">
      <dgm:prSet presAssocID="{E828543E-4944-CA40-97E9-EF7230F352BE}" presName="childTextVisible" presStyleLbl="bgAccFollowNode1" presStyleIdx="3" presStyleCnt="4">
        <dgm:presLayoutVars>
          <dgm:bulletEnabled val="1"/>
        </dgm:presLayoutVars>
      </dgm:prSet>
      <dgm:spPr/>
    </dgm:pt>
    <dgm:pt modelId="{68DBBE1B-6BE0-2845-B7B0-8F2765A84CCF}" type="pres">
      <dgm:prSet presAssocID="{E828543E-4944-CA40-97E9-EF7230F352BE}" presName="childTextHidden" presStyleLbl="bgAccFollowNode1" presStyleIdx="3" presStyleCnt="4"/>
      <dgm:spPr/>
    </dgm:pt>
    <dgm:pt modelId="{A3D8578D-9DAF-A642-A64D-DAC7BB31BD92}" type="pres">
      <dgm:prSet presAssocID="{E828543E-4944-CA40-97E9-EF7230F352BE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3BAB409-4FF6-3B44-9903-4C9D07483684}" type="presOf" srcId="{4773FDCD-F2E3-B543-8756-F3EC7E24D202}" destId="{3E28A99C-CDCF-3740-8BF3-8C27A5E146A0}" srcOrd="0" destOrd="0" presId="urn:microsoft.com/office/officeart/2005/8/layout/hProcess6"/>
    <dgm:cxn modelId="{1816970F-C98D-8D42-BB94-BE800ADBC02A}" type="presOf" srcId="{BF303DEF-81E5-C945-A0E8-8EFCB1EEEF44}" destId="{7EC446CB-C33A-964F-83B2-8F780FC99CCB}" srcOrd="0" destOrd="0" presId="urn:microsoft.com/office/officeart/2005/8/layout/hProcess6"/>
    <dgm:cxn modelId="{D907EB22-527D-5C46-ADFC-3DAFC89F60F3}" type="presOf" srcId="{DFDE5FF8-4F4D-E94E-9DA8-98976C97C7FC}" destId="{5E6FC755-9153-8247-8A02-F89A857C01C5}" srcOrd="0" destOrd="1" presId="urn:microsoft.com/office/officeart/2005/8/layout/hProcess6"/>
    <dgm:cxn modelId="{E1312829-AFFA-9B46-90C4-115EBA81FB01}" srcId="{54B682DF-C728-F841-A37A-46AC0C60F8B5}" destId="{413ABF95-499D-034E-9CF7-58BE6E86513B}" srcOrd="1" destOrd="0" parTransId="{66174535-6A75-7749-A836-FFC7C9F2CBAD}" sibTransId="{307693D3-A763-1640-9146-ED64233D4D68}"/>
    <dgm:cxn modelId="{876F7229-B8DC-6B4A-B664-6EBB97BC6413}" type="presOf" srcId="{033E76F9-7BCF-9E47-8B4C-87D299BCA56F}" destId="{FF79C277-9F5F-D247-BF3E-718478CD9770}" srcOrd="0" destOrd="1" presId="urn:microsoft.com/office/officeart/2005/8/layout/hProcess6"/>
    <dgm:cxn modelId="{1C585132-21CA-5F40-8908-34578B7BC28F}" type="presOf" srcId="{54B682DF-C728-F841-A37A-46AC0C60F8B5}" destId="{0ACB4A5E-4DDA-DB4D-9E96-9BD98BF53CBD}" srcOrd="0" destOrd="0" presId="urn:microsoft.com/office/officeart/2005/8/layout/hProcess6"/>
    <dgm:cxn modelId="{12D31839-EBA3-4944-A7FD-CF0DF0CFB2D2}" type="presOf" srcId="{033E76F9-7BCF-9E47-8B4C-87D299BCA56F}" destId="{75706CE8-0243-F741-B60B-CD0DC6470346}" srcOrd="1" destOrd="1" presId="urn:microsoft.com/office/officeart/2005/8/layout/hProcess6"/>
    <dgm:cxn modelId="{2E4EAE39-B575-3B49-B818-5A5027829522}" srcId="{54B682DF-C728-F841-A37A-46AC0C60F8B5}" destId="{2AA1C336-AB36-AF4E-AB0F-11EDC7E118B4}" srcOrd="0" destOrd="0" parTransId="{D556022B-A6B0-1B47-9C09-59D82F90E0AC}" sibTransId="{2D09DD7F-848C-0B40-B853-46DB0C742E42}"/>
    <dgm:cxn modelId="{FD8EC14D-32F9-834E-A0E9-984E72690E62}" type="presOf" srcId="{413ABF95-499D-034E-9CF7-58BE6E86513B}" destId="{30ED489D-977D-4D4D-8F9C-8F2FF5089E86}" srcOrd="1" destOrd="1" presId="urn:microsoft.com/office/officeart/2005/8/layout/hProcess6"/>
    <dgm:cxn modelId="{E60D1E56-F24F-AE4F-A1CF-0B3E6FF3CDE1}" srcId="{4773FDCD-F2E3-B543-8756-F3EC7E24D202}" destId="{54B682DF-C728-F841-A37A-46AC0C60F8B5}" srcOrd="1" destOrd="0" parTransId="{5622E29B-1331-0142-9A6E-E62F57A03C5F}" sibTransId="{B170C118-85D8-AE44-A01C-5EDF41B736B5}"/>
    <dgm:cxn modelId="{FFAA4665-078D-2B4C-A21A-F9123CFFFE68}" type="presOf" srcId="{2AA1C336-AB36-AF4E-AB0F-11EDC7E118B4}" destId="{981DF769-64E2-3943-AD42-34BB73F5913F}" srcOrd="0" destOrd="0" presId="urn:microsoft.com/office/officeart/2005/8/layout/hProcess6"/>
    <dgm:cxn modelId="{74A6B270-58EC-2247-98CA-8FC969EAF5C6}" srcId="{BF303DEF-81E5-C945-A0E8-8EFCB1EEEF44}" destId="{033E76F9-7BCF-9E47-8B4C-87D299BCA56F}" srcOrd="1" destOrd="0" parTransId="{FEBBA7DA-AA33-6D4C-93E6-A595111F0958}" sibTransId="{AAA65CD2-D805-AC48-ABC3-242F5A3069A7}"/>
    <dgm:cxn modelId="{1CC8EB72-2A8D-2541-8181-4E3A1D554D4A}" type="presOf" srcId="{2AA1C336-AB36-AF4E-AB0F-11EDC7E118B4}" destId="{30ED489D-977D-4D4D-8F9C-8F2FF5089E86}" srcOrd="1" destOrd="0" presId="urn:microsoft.com/office/officeart/2005/8/layout/hProcess6"/>
    <dgm:cxn modelId="{19573876-00B2-5C4F-A3A3-757B1FE0ABBE}" srcId="{4773FDCD-F2E3-B543-8756-F3EC7E24D202}" destId="{E828543E-4944-CA40-97E9-EF7230F352BE}" srcOrd="3" destOrd="0" parTransId="{C910ECAF-429B-AA4A-A158-4B9F28D302B9}" sibTransId="{3E4F9AEB-0F3F-764D-AF15-C96A0A5F484F}"/>
    <dgm:cxn modelId="{5B616890-6C6F-704A-97D1-8E321CDDB564}" srcId="{40753C61-0562-534F-8B46-AEBE693E8E2E}" destId="{DFDE5FF8-4F4D-E94E-9DA8-98976C97C7FC}" srcOrd="1" destOrd="0" parTransId="{B55C4322-F164-6D49-8707-36EEF3BD0014}" sibTransId="{ED34076D-0F48-0341-8419-2F98D6EA94D2}"/>
    <dgm:cxn modelId="{D027D193-742B-CF4B-9B0C-C0D966ADA832}" srcId="{BF303DEF-81E5-C945-A0E8-8EFCB1EEEF44}" destId="{7EB32F71-7A12-2A4F-9749-F3D3DE29B03E}" srcOrd="0" destOrd="0" parTransId="{36708E08-0BCF-6746-8F16-6FBE1BAE0BE4}" sibTransId="{3320ABBE-B336-F543-BAB5-623563634985}"/>
    <dgm:cxn modelId="{D48569A6-D7D4-DC44-9239-45BF0A6DB7CD}" srcId="{4773FDCD-F2E3-B543-8756-F3EC7E24D202}" destId="{BF303DEF-81E5-C945-A0E8-8EFCB1EEEF44}" srcOrd="2" destOrd="0" parTransId="{A315CA57-CE66-7D45-8B95-67E2185070AA}" sibTransId="{FD99B24A-EB6C-694D-BB75-35E3BE9062E7}"/>
    <dgm:cxn modelId="{C0018AB0-F30B-464E-91BB-EFEE819B0DA7}" type="presOf" srcId="{413ABF95-499D-034E-9CF7-58BE6E86513B}" destId="{981DF769-64E2-3943-AD42-34BB73F5913F}" srcOrd="0" destOrd="1" presId="urn:microsoft.com/office/officeart/2005/8/layout/hProcess6"/>
    <dgm:cxn modelId="{503B87B6-117A-EF46-9A4D-369F1D854CCD}" type="presOf" srcId="{40753C61-0562-534F-8B46-AEBE693E8E2E}" destId="{DDEF8714-54D5-5C49-9699-CD9920B51D84}" srcOrd="0" destOrd="0" presId="urn:microsoft.com/office/officeart/2005/8/layout/hProcess6"/>
    <dgm:cxn modelId="{1AF1F6BC-C2F4-BA43-A3F1-D0A904236658}" srcId="{40753C61-0562-534F-8B46-AEBE693E8E2E}" destId="{767D1C04-10BF-F644-8605-5804445148FC}" srcOrd="0" destOrd="0" parTransId="{45EC17B7-56A3-5E47-96F9-2D18501E8285}" sibTransId="{6362BEF9-4F02-3343-9FBE-D33663E16BF0}"/>
    <dgm:cxn modelId="{9F0969BE-50E6-4049-8EAF-DE2CABD2C88B}" type="presOf" srcId="{7EB32F71-7A12-2A4F-9749-F3D3DE29B03E}" destId="{75706CE8-0243-F741-B60B-CD0DC6470346}" srcOrd="1" destOrd="0" presId="urn:microsoft.com/office/officeart/2005/8/layout/hProcess6"/>
    <dgm:cxn modelId="{9678C5C4-A77D-074B-8FBD-EABF86CF28A6}" type="presOf" srcId="{DFDE5FF8-4F4D-E94E-9DA8-98976C97C7FC}" destId="{5A13498A-1EA8-B749-9C21-1C0D370268FC}" srcOrd="1" destOrd="1" presId="urn:microsoft.com/office/officeart/2005/8/layout/hProcess6"/>
    <dgm:cxn modelId="{10A0CCCA-6C0B-8E49-807E-61B9BBC8DC14}" type="presOf" srcId="{E828543E-4944-CA40-97E9-EF7230F352BE}" destId="{A3D8578D-9DAF-A642-A64D-DAC7BB31BD92}" srcOrd="0" destOrd="0" presId="urn:microsoft.com/office/officeart/2005/8/layout/hProcess6"/>
    <dgm:cxn modelId="{FEC7D6D2-07E7-3C4D-B728-3064755AEB4B}" type="presOf" srcId="{7EB32F71-7A12-2A4F-9749-F3D3DE29B03E}" destId="{FF79C277-9F5F-D247-BF3E-718478CD9770}" srcOrd="0" destOrd="0" presId="urn:microsoft.com/office/officeart/2005/8/layout/hProcess6"/>
    <dgm:cxn modelId="{03897EF6-4E6B-CA40-B6DE-E6D017E92F62}" type="presOf" srcId="{767D1C04-10BF-F644-8605-5804445148FC}" destId="{5E6FC755-9153-8247-8A02-F89A857C01C5}" srcOrd="0" destOrd="0" presId="urn:microsoft.com/office/officeart/2005/8/layout/hProcess6"/>
    <dgm:cxn modelId="{2662B3F6-5185-674C-8507-3B8EE03864AE}" srcId="{4773FDCD-F2E3-B543-8756-F3EC7E24D202}" destId="{40753C61-0562-534F-8B46-AEBE693E8E2E}" srcOrd="0" destOrd="0" parTransId="{C9167229-424D-5245-A802-AFFC54274A1E}" sibTransId="{0D5F59AE-F96E-004E-B0B1-F5957971DA9F}"/>
    <dgm:cxn modelId="{42647CF9-DA57-F84C-914E-F7478E7B1EB9}" type="presOf" srcId="{767D1C04-10BF-F644-8605-5804445148FC}" destId="{5A13498A-1EA8-B749-9C21-1C0D370268FC}" srcOrd="1" destOrd="0" presId="urn:microsoft.com/office/officeart/2005/8/layout/hProcess6"/>
    <dgm:cxn modelId="{8B8D8F44-F723-0C40-AA5A-639221DFDCA7}" type="presParOf" srcId="{3E28A99C-CDCF-3740-8BF3-8C27A5E146A0}" destId="{2355919C-E359-5443-9663-39BA3C0DCE87}" srcOrd="0" destOrd="0" presId="urn:microsoft.com/office/officeart/2005/8/layout/hProcess6"/>
    <dgm:cxn modelId="{1B576FB8-479F-5F4B-8086-DA9B8046BF4D}" type="presParOf" srcId="{2355919C-E359-5443-9663-39BA3C0DCE87}" destId="{2B257E00-C7B4-8845-803B-34DF9154E858}" srcOrd="0" destOrd="0" presId="urn:microsoft.com/office/officeart/2005/8/layout/hProcess6"/>
    <dgm:cxn modelId="{5C462BCA-952B-4F49-805A-28706864FC40}" type="presParOf" srcId="{2355919C-E359-5443-9663-39BA3C0DCE87}" destId="{5E6FC755-9153-8247-8A02-F89A857C01C5}" srcOrd="1" destOrd="0" presId="urn:microsoft.com/office/officeart/2005/8/layout/hProcess6"/>
    <dgm:cxn modelId="{E72AD0B8-C25E-5D4A-A46C-F98484BA84D1}" type="presParOf" srcId="{2355919C-E359-5443-9663-39BA3C0DCE87}" destId="{5A13498A-1EA8-B749-9C21-1C0D370268FC}" srcOrd="2" destOrd="0" presId="urn:microsoft.com/office/officeart/2005/8/layout/hProcess6"/>
    <dgm:cxn modelId="{E169AF77-29FB-6341-9DE9-C28635B9663E}" type="presParOf" srcId="{2355919C-E359-5443-9663-39BA3C0DCE87}" destId="{DDEF8714-54D5-5C49-9699-CD9920B51D84}" srcOrd="3" destOrd="0" presId="urn:microsoft.com/office/officeart/2005/8/layout/hProcess6"/>
    <dgm:cxn modelId="{E1BE44EB-E1AA-1A4A-A0AE-20DF46658E9E}" type="presParOf" srcId="{3E28A99C-CDCF-3740-8BF3-8C27A5E146A0}" destId="{CA12A9DC-8752-0047-A52C-80EC0292BAF7}" srcOrd="1" destOrd="0" presId="urn:microsoft.com/office/officeart/2005/8/layout/hProcess6"/>
    <dgm:cxn modelId="{29B14749-449D-DE46-BA87-79D4B451ECC8}" type="presParOf" srcId="{3E28A99C-CDCF-3740-8BF3-8C27A5E146A0}" destId="{C61A8F0D-4B76-794E-8A45-E4AE101D9D41}" srcOrd="2" destOrd="0" presId="urn:microsoft.com/office/officeart/2005/8/layout/hProcess6"/>
    <dgm:cxn modelId="{75A33FE1-D871-4B41-8F98-ABF13C8F25D7}" type="presParOf" srcId="{C61A8F0D-4B76-794E-8A45-E4AE101D9D41}" destId="{C59DBA4B-78FE-ED47-8E43-CF415A164DDC}" srcOrd="0" destOrd="0" presId="urn:microsoft.com/office/officeart/2005/8/layout/hProcess6"/>
    <dgm:cxn modelId="{009A250F-A898-F242-927F-5CA35F57F821}" type="presParOf" srcId="{C61A8F0D-4B76-794E-8A45-E4AE101D9D41}" destId="{981DF769-64E2-3943-AD42-34BB73F5913F}" srcOrd="1" destOrd="0" presId="urn:microsoft.com/office/officeart/2005/8/layout/hProcess6"/>
    <dgm:cxn modelId="{92FDE739-D5C4-804E-B965-2666BD0DCA16}" type="presParOf" srcId="{C61A8F0D-4B76-794E-8A45-E4AE101D9D41}" destId="{30ED489D-977D-4D4D-8F9C-8F2FF5089E86}" srcOrd="2" destOrd="0" presId="urn:microsoft.com/office/officeart/2005/8/layout/hProcess6"/>
    <dgm:cxn modelId="{C06D9346-00CD-3B42-9C74-FD0FCE96237D}" type="presParOf" srcId="{C61A8F0D-4B76-794E-8A45-E4AE101D9D41}" destId="{0ACB4A5E-4DDA-DB4D-9E96-9BD98BF53CBD}" srcOrd="3" destOrd="0" presId="urn:microsoft.com/office/officeart/2005/8/layout/hProcess6"/>
    <dgm:cxn modelId="{AC3D8EBB-EA9B-604D-B60F-37B62EDA8808}" type="presParOf" srcId="{3E28A99C-CDCF-3740-8BF3-8C27A5E146A0}" destId="{48DA424E-5515-414D-A820-C7002E7F6525}" srcOrd="3" destOrd="0" presId="urn:microsoft.com/office/officeart/2005/8/layout/hProcess6"/>
    <dgm:cxn modelId="{723B7E80-A3AC-A346-AB5A-C12063C15391}" type="presParOf" srcId="{3E28A99C-CDCF-3740-8BF3-8C27A5E146A0}" destId="{F6616FD5-A118-F646-B1EF-759E28DA6D2F}" srcOrd="4" destOrd="0" presId="urn:microsoft.com/office/officeart/2005/8/layout/hProcess6"/>
    <dgm:cxn modelId="{B4AA44A3-2AD8-CA44-AB25-08737F49903A}" type="presParOf" srcId="{F6616FD5-A118-F646-B1EF-759E28DA6D2F}" destId="{17642866-C229-024E-96AC-C413D115A75F}" srcOrd="0" destOrd="0" presId="urn:microsoft.com/office/officeart/2005/8/layout/hProcess6"/>
    <dgm:cxn modelId="{F526744E-A006-0941-95E8-F4BC00652BC7}" type="presParOf" srcId="{F6616FD5-A118-F646-B1EF-759E28DA6D2F}" destId="{FF79C277-9F5F-D247-BF3E-718478CD9770}" srcOrd="1" destOrd="0" presId="urn:microsoft.com/office/officeart/2005/8/layout/hProcess6"/>
    <dgm:cxn modelId="{A46AA124-3079-A044-B6BF-7FA2EF58A9D5}" type="presParOf" srcId="{F6616FD5-A118-F646-B1EF-759E28DA6D2F}" destId="{75706CE8-0243-F741-B60B-CD0DC6470346}" srcOrd="2" destOrd="0" presId="urn:microsoft.com/office/officeart/2005/8/layout/hProcess6"/>
    <dgm:cxn modelId="{69B119FA-0C0F-CE4F-85AE-4ED9DFB74FF8}" type="presParOf" srcId="{F6616FD5-A118-F646-B1EF-759E28DA6D2F}" destId="{7EC446CB-C33A-964F-83B2-8F780FC99CCB}" srcOrd="3" destOrd="0" presId="urn:microsoft.com/office/officeart/2005/8/layout/hProcess6"/>
    <dgm:cxn modelId="{4DCBCBEF-B5B6-6C42-971B-75BBF039146D}" type="presParOf" srcId="{3E28A99C-CDCF-3740-8BF3-8C27A5E146A0}" destId="{1E20D69F-005C-9F44-8647-D7F7AD6AD1FA}" srcOrd="5" destOrd="0" presId="urn:microsoft.com/office/officeart/2005/8/layout/hProcess6"/>
    <dgm:cxn modelId="{77B28336-C8F4-E84B-88C2-6B39A54C3A88}" type="presParOf" srcId="{3E28A99C-CDCF-3740-8BF3-8C27A5E146A0}" destId="{15EF3F01-4E18-6C4B-9AF5-335D65E5D972}" srcOrd="6" destOrd="0" presId="urn:microsoft.com/office/officeart/2005/8/layout/hProcess6"/>
    <dgm:cxn modelId="{AEC5D094-51C6-2E43-BF88-854E1551B0A1}" type="presParOf" srcId="{15EF3F01-4E18-6C4B-9AF5-335D65E5D972}" destId="{841F215A-7493-3A4F-A41A-8F97071C1E54}" srcOrd="0" destOrd="0" presId="urn:microsoft.com/office/officeart/2005/8/layout/hProcess6"/>
    <dgm:cxn modelId="{AF3E186D-491E-0041-8B74-3F42F3849089}" type="presParOf" srcId="{15EF3F01-4E18-6C4B-9AF5-335D65E5D972}" destId="{B78A7BC2-EA64-B84A-BED4-43043A9C473C}" srcOrd="1" destOrd="0" presId="urn:microsoft.com/office/officeart/2005/8/layout/hProcess6"/>
    <dgm:cxn modelId="{F1D0E6B7-B330-C24B-BBF2-62AEE0486B6C}" type="presParOf" srcId="{15EF3F01-4E18-6C4B-9AF5-335D65E5D972}" destId="{68DBBE1B-6BE0-2845-B7B0-8F2765A84CCF}" srcOrd="2" destOrd="0" presId="urn:microsoft.com/office/officeart/2005/8/layout/hProcess6"/>
    <dgm:cxn modelId="{644F33D0-9A8A-D144-8DFA-E1B36DAD62E2}" type="presParOf" srcId="{15EF3F01-4E18-6C4B-9AF5-335D65E5D972}" destId="{A3D8578D-9DAF-A642-A64D-DAC7BB31BD9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A6312A-8139-1944-842C-6A68F94FB8AB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BE5ED3D-C296-1249-BB1E-1AC280B5B9B8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SOLID</a:t>
          </a:r>
        </a:p>
      </dgm:t>
    </dgm:pt>
    <dgm:pt modelId="{C9521A28-941A-1347-A8AA-9A93971115C2}" type="par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7E281E77-CAC2-9949-B066-4A917A394E31}" type="sib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86157FCB-FA1E-6948-B040-3D9A78237954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662C2101-0113-0E42-B668-2209B589F94A}" type="par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49719C7-875E-C041-A1C9-C56ADFEC872F}" type="sib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09C79A7-903D-2E42-B7AF-7CAF2F52045A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My </a:t>
          </a:r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C255B97C-F6B1-494E-9AAD-656989492AFB}" type="par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E64961F4-C1DB-CC45-8EEF-B42B633C4830}" type="sib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17276DF5-AA7B-8D42-AA3B-828B22D97946}">
      <dgm:prSet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Functional</a:t>
          </a:r>
        </a:p>
      </dgm:t>
    </dgm:pt>
    <dgm:pt modelId="{E419E4BF-3CAF-764D-82BC-5D1B375DC106}" type="par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4975A14C-00BD-674B-BE99-0C5A13C0A1C1}" type="sib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37C09ACE-5AA7-0E47-85E8-9CCFEB213BDA}" type="pres">
      <dgm:prSet presAssocID="{5CA6312A-8139-1944-842C-6A68F94FB8AB}" presName="Name0" presStyleCnt="0">
        <dgm:presLayoutVars>
          <dgm:dir/>
          <dgm:resizeHandles val="exact"/>
        </dgm:presLayoutVars>
      </dgm:prSet>
      <dgm:spPr/>
    </dgm:pt>
    <dgm:pt modelId="{C5079D96-20F9-934C-96D7-51E501D2CFFA}" type="pres">
      <dgm:prSet presAssocID="{ABE5ED3D-C296-1249-BB1E-1AC280B5B9B8}" presName="parTxOnly" presStyleLbl="node1" presStyleIdx="0" presStyleCnt="4">
        <dgm:presLayoutVars>
          <dgm:bulletEnabled val="1"/>
        </dgm:presLayoutVars>
      </dgm:prSet>
      <dgm:spPr/>
    </dgm:pt>
    <dgm:pt modelId="{3A6B2992-6D3F-1940-9A70-51CA7D33326F}" type="pres">
      <dgm:prSet presAssocID="{7E281E77-CAC2-9949-B066-4A917A394E31}" presName="parSpace" presStyleCnt="0"/>
      <dgm:spPr/>
    </dgm:pt>
    <dgm:pt modelId="{2819196E-9EA3-F145-9CA1-B2E9DB83A947}" type="pres">
      <dgm:prSet presAssocID="{86157FCB-FA1E-6948-B040-3D9A78237954}" presName="parTxOnly" presStyleLbl="node1" presStyleIdx="1" presStyleCnt="4" custScaleX="106826">
        <dgm:presLayoutVars>
          <dgm:bulletEnabled val="1"/>
        </dgm:presLayoutVars>
      </dgm:prSet>
      <dgm:spPr/>
    </dgm:pt>
    <dgm:pt modelId="{794875BA-1E43-2546-90AB-0DD6CF78CFCE}" type="pres">
      <dgm:prSet presAssocID="{049719C7-875E-C041-A1C9-C56ADFEC872F}" presName="parSpace" presStyleCnt="0"/>
      <dgm:spPr/>
    </dgm:pt>
    <dgm:pt modelId="{D3C8FC5D-7745-D242-AFA2-9F99359E8BD7}" type="pres">
      <dgm:prSet presAssocID="{009C79A7-903D-2E42-B7AF-7CAF2F52045A}" presName="parTxOnly" presStyleLbl="node1" presStyleIdx="2" presStyleCnt="4">
        <dgm:presLayoutVars>
          <dgm:bulletEnabled val="1"/>
        </dgm:presLayoutVars>
      </dgm:prSet>
      <dgm:spPr/>
    </dgm:pt>
    <dgm:pt modelId="{CF5C2A00-B9FF-1B46-BF89-3867B396251E}" type="pres">
      <dgm:prSet presAssocID="{E64961F4-C1DB-CC45-8EEF-B42B633C4830}" presName="parSpace" presStyleCnt="0"/>
      <dgm:spPr/>
    </dgm:pt>
    <dgm:pt modelId="{66CA8B95-7478-4142-B8F8-1C0F64644A77}" type="pres">
      <dgm:prSet presAssocID="{17276DF5-AA7B-8D42-AA3B-828B22D97946}" presName="parTxOnly" presStyleLbl="node1" presStyleIdx="3" presStyleCnt="4" custScaleX="111439">
        <dgm:presLayoutVars>
          <dgm:bulletEnabled val="1"/>
        </dgm:presLayoutVars>
      </dgm:prSet>
      <dgm:spPr/>
    </dgm:pt>
  </dgm:ptLst>
  <dgm:cxnLst>
    <dgm:cxn modelId="{927E6B3D-BFCB-A24B-8D94-93095DB789F7}" type="presOf" srcId="{ABE5ED3D-C296-1249-BB1E-1AC280B5B9B8}" destId="{C5079D96-20F9-934C-96D7-51E501D2CFFA}" srcOrd="0" destOrd="0" presId="urn:microsoft.com/office/officeart/2005/8/layout/hChevron3"/>
    <dgm:cxn modelId="{492A6A42-BFCF-0E40-83B2-BFE81815EF20}" srcId="{5CA6312A-8139-1944-842C-6A68F94FB8AB}" destId="{86157FCB-FA1E-6948-B040-3D9A78237954}" srcOrd="1" destOrd="0" parTransId="{662C2101-0113-0E42-B668-2209B589F94A}" sibTransId="{049719C7-875E-C041-A1C9-C56ADFEC872F}"/>
    <dgm:cxn modelId="{15618B63-DC57-FC4A-A07E-658B1883A761}" type="presOf" srcId="{86157FCB-FA1E-6948-B040-3D9A78237954}" destId="{2819196E-9EA3-F145-9CA1-B2E9DB83A947}" srcOrd="0" destOrd="0" presId="urn:microsoft.com/office/officeart/2005/8/layout/hChevron3"/>
    <dgm:cxn modelId="{63D9F774-8473-324E-AEEA-BAFDB72CB6BC}" type="presOf" srcId="{5CA6312A-8139-1944-842C-6A68F94FB8AB}" destId="{37C09ACE-5AA7-0E47-85E8-9CCFEB213BDA}" srcOrd="0" destOrd="0" presId="urn:microsoft.com/office/officeart/2005/8/layout/hChevron3"/>
    <dgm:cxn modelId="{200D3878-06D7-F549-8002-D54B071C5DCD}" type="presOf" srcId="{009C79A7-903D-2E42-B7AF-7CAF2F52045A}" destId="{D3C8FC5D-7745-D242-AFA2-9F99359E8BD7}" srcOrd="0" destOrd="0" presId="urn:microsoft.com/office/officeart/2005/8/layout/hChevron3"/>
    <dgm:cxn modelId="{2D527C88-15B4-7945-A2BB-5CDD00C77884}" srcId="{5CA6312A-8139-1944-842C-6A68F94FB8AB}" destId="{ABE5ED3D-C296-1249-BB1E-1AC280B5B9B8}" srcOrd="0" destOrd="0" parTransId="{C9521A28-941A-1347-A8AA-9A93971115C2}" sibTransId="{7E281E77-CAC2-9949-B066-4A917A394E31}"/>
    <dgm:cxn modelId="{3DB5709A-0FF2-B743-8DBC-9FA166A88661}" srcId="{5CA6312A-8139-1944-842C-6A68F94FB8AB}" destId="{17276DF5-AA7B-8D42-AA3B-828B22D97946}" srcOrd="3" destOrd="0" parTransId="{E419E4BF-3CAF-764D-82BC-5D1B375DC106}" sibTransId="{4975A14C-00BD-674B-BE99-0C5A13C0A1C1}"/>
    <dgm:cxn modelId="{46B93CA0-3BCF-C049-AD96-9FB3E88F6199}" type="presOf" srcId="{17276DF5-AA7B-8D42-AA3B-828B22D97946}" destId="{66CA8B95-7478-4142-B8F8-1C0F64644A77}" srcOrd="0" destOrd="0" presId="urn:microsoft.com/office/officeart/2005/8/layout/hChevron3"/>
    <dgm:cxn modelId="{5E5D93F7-C22B-D64C-9AF6-F6E1A94953AA}" srcId="{5CA6312A-8139-1944-842C-6A68F94FB8AB}" destId="{009C79A7-903D-2E42-B7AF-7CAF2F52045A}" srcOrd="2" destOrd="0" parTransId="{C255B97C-F6B1-494E-9AAD-656989492AFB}" sibTransId="{E64961F4-C1DB-CC45-8EEF-B42B633C4830}"/>
    <dgm:cxn modelId="{0EFEB847-310D-424D-8505-D9A0A059165C}" type="presParOf" srcId="{37C09ACE-5AA7-0E47-85E8-9CCFEB213BDA}" destId="{C5079D96-20F9-934C-96D7-51E501D2CFFA}" srcOrd="0" destOrd="0" presId="urn:microsoft.com/office/officeart/2005/8/layout/hChevron3"/>
    <dgm:cxn modelId="{2FBCC0BD-69A6-9746-92C5-E7696DE8C6E4}" type="presParOf" srcId="{37C09ACE-5AA7-0E47-85E8-9CCFEB213BDA}" destId="{3A6B2992-6D3F-1940-9A70-51CA7D33326F}" srcOrd="1" destOrd="0" presId="urn:microsoft.com/office/officeart/2005/8/layout/hChevron3"/>
    <dgm:cxn modelId="{593A8157-A15E-B047-86D9-36A554B34162}" type="presParOf" srcId="{37C09ACE-5AA7-0E47-85E8-9CCFEB213BDA}" destId="{2819196E-9EA3-F145-9CA1-B2E9DB83A947}" srcOrd="2" destOrd="0" presId="urn:microsoft.com/office/officeart/2005/8/layout/hChevron3"/>
    <dgm:cxn modelId="{07D51756-2680-8D49-9F77-5CFE7BF17461}" type="presParOf" srcId="{37C09ACE-5AA7-0E47-85E8-9CCFEB213BDA}" destId="{794875BA-1E43-2546-90AB-0DD6CF78CFCE}" srcOrd="3" destOrd="0" presId="urn:microsoft.com/office/officeart/2005/8/layout/hChevron3"/>
    <dgm:cxn modelId="{A3ECDDBA-6E81-1C43-B4AB-D7CC0658BDF4}" type="presParOf" srcId="{37C09ACE-5AA7-0E47-85E8-9CCFEB213BDA}" destId="{D3C8FC5D-7745-D242-AFA2-9F99359E8BD7}" srcOrd="4" destOrd="0" presId="urn:microsoft.com/office/officeart/2005/8/layout/hChevron3"/>
    <dgm:cxn modelId="{802E9CF2-0994-354D-9B1D-9B2BBCCD5570}" type="presParOf" srcId="{37C09ACE-5AA7-0E47-85E8-9CCFEB213BDA}" destId="{CF5C2A00-B9FF-1B46-BF89-3867B396251E}" srcOrd="5" destOrd="0" presId="urn:microsoft.com/office/officeart/2005/8/layout/hChevron3"/>
    <dgm:cxn modelId="{906FDD85-04FD-114B-9A6D-80F99C041596}" type="presParOf" srcId="{37C09ACE-5AA7-0E47-85E8-9CCFEB213BDA}" destId="{66CA8B95-7478-4142-B8F8-1C0F64644A7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4645325" y="328"/>
          <a:ext cx="2339699" cy="2339699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4987966" y="342969"/>
        <a:ext cx="1654417" cy="1654417"/>
      </dsp:txXfrm>
    </dsp:sp>
    <dsp:sp modelId="{F09DF994-6F8E-5B4D-ABFB-382DF50DFC53}">
      <dsp:nvSpPr>
        <dsp:cNvPr id="0" name=""/>
        <dsp:cNvSpPr/>
      </dsp:nvSpPr>
      <dsp:spPr>
        <a:xfrm rot="2160000">
          <a:off x="6911401" y="1798237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6929257" y="1901211"/>
        <a:ext cx="436314" cy="473788"/>
      </dsp:txXfrm>
    </dsp:sp>
    <dsp:sp modelId="{C073FDA0-EACE-5A43-8600-63F382AFB715}">
      <dsp:nvSpPr>
        <dsp:cNvPr id="0" name=""/>
        <dsp:cNvSpPr/>
      </dsp:nvSpPr>
      <dsp:spPr>
        <a:xfrm>
          <a:off x="7489626" y="2066834"/>
          <a:ext cx="2339699" cy="23396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7832267" y="2409475"/>
        <a:ext cx="1654417" cy="1654417"/>
      </dsp:txXfrm>
    </dsp:sp>
    <dsp:sp modelId="{3E5E38E4-677B-CA49-89FB-FF552B3AAFD5}">
      <dsp:nvSpPr>
        <dsp:cNvPr id="0" name=""/>
        <dsp:cNvSpPr/>
      </dsp:nvSpPr>
      <dsp:spPr>
        <a:xfrm rot="6480000">
          <a:off x="7810061" y="4496919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7932449" y="4565929"/>
        <a:ext cx="436314" cy="473788"/>
      </dsp:txXfrm>
    </dsp:sp>
    <dsp:sp modelId="{4CEA2B4A-09EF-7A4C-912C-329F81962BD6}">
      <dsp:nvSpPr>
        <dsp:cNvPr id="0" name=""/>
        <dsp:cNvSpPr/>
      </dsp:nvSpPr>
      <dsp:spPr>
        <a:xfrm>
          <a:off x="6403200" y="5410509"/>
          <a:ext cx="2339699" cy="233969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6745841" y="5753150"/>
        <a:ext cx="1654417" cy="1654417"/>
      </dsp:txXfrm>
    </dsp:sp>
    <dsp:sp modelId="{ACF88890-915B-0644-952D-813A63D379C7}">
      <dsp:nvSpPr>
        <dsp:cNvPr id="0" name=""/>
        <dsp:cNvSpPr/>
      </dsp:nvSpPr>
      <dsp:spPr>
        <a:xfrm rot="10800000">
          <a:off x="5521163" y="618553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5708155" y="6343465"/>
        <a:ext cx="436314" cy="473788"/>
      </dsp:txXfrm>
    </dsp:sp>
    <dsp:sp modelId="{1F3AC3B1-5A94-044F-A1AF-2678FFB5C50D}">
      <dsp:nvSpPr>
        <dsp:cNvPr id="0" name=""/>
        <dsp:cNvSpPr/>
      </dsp:nvSpPr>
      <dsp:spPr>
        <a:xfrm>
          <a:off x="2887451" y="5410509"/>
          <a:ext cx="2339699" cy="2339699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3230092" y="5753150"/>
        <a:ext cx="1654417" cy="1654417"/>
      </dsp:txXfrm>
    </dsp:sp>
    <dsp:sp modelId="{7566C940-A6EB-684C-BCC5-F13CD753AEF9}">
      <dsp:nvSpPr>
        <dsp:cNvPr id="0" name=""/>
        <dsp:cNvSpPr/>
      </dsp:nvSpPr>
      <dsp:spPr>
        <a:xfrm rot="15120000">
          <a:off x="3207886" y="4530474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330274" y="4777324"/>
        <a:ext cx="436314" cy="473788"/>
      </dsp:txXfrm>
    </dsp:sp>
    <dsp:sp modelId="{1F592C04-4A00-AA4A-9E95-2165FE63E037}">
      <dsp:nvSpPr>
        <dsp:cNvPr id="0" name=""/>
        <dsp:cNvSpPr/>
      </dsp:nvSpPr>
      <dsp:spPr>
        <a:xfrm>
          <a:off x="1801025" y="2066834"/>
          <a:ext cx="2339699" cy="2339699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2143666" y="2409475"/>
        <a:ext cx="1654417" cy="1654417"/>
      </dsp:txXfrm>
    </dsp:sp>
    <dsp:sp modelId="{CFACF15A-095A-AE49-B1EE-B238D7D3DC47}">
      <dsp:nvSpPr>
        <dsp:cNvPr id="0" name=""/>
        <dsp:cNvSpPr/>
      </dsp:nvSpPr>
      <dsp:spPr>
        <a:xfrm rot="19440000">
          <a:off x="4067100" y="181897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4084956" y="2031861"/>
        <a:ext cx="436314" cy="473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FC755-9153-8247-8A02-F89A857C01C5}">
      <dsp:nvSpPr>
        <dsp:cNvPr id="0" name=""/>
        <dsp:cNvSpPr/>
      </dsp:nvSpPr>
      <dsp:spPr>
        <a:xfrm>
          <a:off x="1042556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2074386" y="1373451"/>
        <a:ext cx="2012068" cy="2525457"/>
      </dsp:txXfrm>
    </dsp:sp>
    <dsp:sp modelId="{DDEF8714-54D5-5C49-9699-CD9920B51D84}">
      <dsp:nvSpPr>
        <dsp:cNvPr id="0" name=""/>
        <dsp:cNvSpPr/>
      </dsp:nvSpPr>
      <dsp:spPr>
        <a:xfrm>
          <a:off x="10726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312942" y="1906566"/>
        <a:ext cx="1459227" cy="1459227"/>
      </dsp:txXfrm>
    </dsp:sp>
    <dsp:sp modelId="{981DF769-64E2-3943-AD42-34BB73F5913F}">
      <dsp:nvSpPr>
        <dsp:cNvPr id="0" name=""/>
        <dsp:cNvSpPr/>
      </dsp:nvSpPr>
      <dsp:spPr>
        <a:xfrm>
          <a:off x="6459663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7491493" y="1373451"/>
        <a:ext cx="2012068" cy="2525457"/>
      </dsp:txXfrm>
    </dsp:sp>
    <dsp:sp modelId="{0ACB4A5E-4DDA-DB4D-9E96-9BD98BF53CBD}">
      <dsp:nvSpPr>
        <dsp:cNvPr id="0" name=""/>
        <dsp:cNvSpPr/>
      </dsp:nvSpPr>
      <dsp:spPr>
        <a:xfrm>
          <a:off x="5427833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5730049" y="1906566"/>
        <a:ext cx="1459227" cy="1459227"/>
      </dsp:txXfrm>
    </dsp:sp>
    <dsp:sp modelId="{FF79C277-9F5F-D247-BF3E-718478CD9770}">
      <dsp:nvSpPr>
        <dsp:cNvPr id="0" name=""/>
        <dsp:cNvSpPr/>
      </dsp:nvSpPr>
      <dsp:spPr>
        <a:xfrm>
          <a:off x="11876771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2908601" y="1373451"/>
        <a:ext cx="2012068" cy="2525457"/>
      </dsp:txXfrm>
    </dsp:sp>
    <dsp:sp modelId="{7EC446CB-C33A-964F-83B2-8F780FC99CCB}">
      <dsp:nvSpPr>
        <dsp:cNvPr id="0" name=""/>
        <dsp:cNvSpPr/>
      </dsp:nvSpPr>
      <dsp:spPr>
        <a:xfrm>
          <a:off x="10844941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1147157" y="1906566"/>
        <a:ext cx="1459227" cy="1459227"/>
      </dsp:txXfrm>
    </dsp:sp>
    <dsp:sp modelId="{B78A7BC2-EA64-B84A-BED4-43043A9C473C}">
      <dsp:nvSpPr>
        <dsp:cNvPr id="0" name=""/>
        <dsp:cNvSpPr/>
      </dsp:nvSpPr>
      <dsp:spPr>
        <a:xfrm>
          <a:off x="17293878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8578D-9DAF-A642-A64D-DAC7BB31BD92}">
      <dsp:nvSpPr>
        <dsp:cNvPr id="0" name=""/>
        <dsp:cNvSpPr/>
      </dsp:nvSpPr>
      <dsp:spPr>
        <a:xfrm>
          <a:off x="16262048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6564264" y="1906566"/>
        <a:ext cx="1459227" cy="1459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9D96-20F9-934C-96D7-51E501D2CFFA}">
      <dsp:nvSpPr>
        <dsp:cNvPr id="0" name=""/>
        <dsp:cNvSpPr/>
      </dsp:nvSpPr>
      <dsp:spPr>
        <a:xfrm>
          <a:off x="12109" y="45307"/>
          <a:ext cx="5994927" cy="239797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SOLID</a:t>
          </a:r>
        </a:p>
      </dsp:txBody>
      <dsp:txXfrm>
        <a:off x="12109" y="45307"/>
        <a:ext cx="5395434" cy="2397971"/>
      </dsp:txXfrm>
    </dsp:sp>
    <dsp:sp modelId="{2819196E-9EA3-F145-9CA1-B2E9DB83A947}">
      <dsp:nvSpPr>
        <dsp:cNvPr id="0" name=""/>
        <dsp:cNvSpPr/>
      </dsp:nvSpPr>
      <dsp:spPr>
        <a:xfrm>
          <a:off x="4808052" y="45307"/>
          <a:ext cx="6404141" cy="23979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6007038" y="45307"/>
        <a:ext cx="4006170" cy="2397971"/>
      </dsp:txXfrm>
    </dsp:sp>
    <dsp:sp modelId="{D3C8FC5D-7745-D242-AFA2-9F99359E8BD7}">
      <dsp:nvSpPr>
        <dsp:cNvPr id="0" name=""/>
        <dsp:cNvSpPr/>
      </dsp:nvSpPr>
      <dsp:spPr>
        <a:xfrm>
          <a:off x="10013208" y="45307"/>
          <a:ext cx="5994927" cy="239797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My </a:t>
          </a: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11212194" y="45307"/>
        <a:ext cx="3596956" cy="2397971"/>
      </dsp:txXfrm>
    </dsp:sp>
    <dsp:sp modelId="{66CA8B95-7478-4142-B8F8-1C0F64644A77}">
      <dsp:nvSpPr>
        <dsp:cNvPr id="0" name=""/>
        <dsp:cNvSpPr/>
      </dsp:nvSpPr>
      <dsp:spPr>
        <a:xfrm>
          <a:off x="14809150" y="45307"/>
          <a:ext cx="6680687" cy="239797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Functional</a:t>
          </a:r>
        </a:p>
      </dsp:txBody>
      <dsp:txXfrm>
        <a:off x="16008136" y="45307"/>
        <a:ext cx="4282716" cy="239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2/5/18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Thanks to the team at </a:t>
            </a:r>
            <a:r>
              <a:rPr lang="en-US" baseline="0" dirty="0" err="1"/>
              <a:t>DDDScotland</a:t>
            </a:r>
            <a:r>
              <a:rPr lang="en-US" baseline="0" dirty="0"/>
              <a:t> for putting this on. This is the second time I’ve been to Scotland, first time when I was about 7-8. We supposed to be here for 2 weeks but after constant torrential rain for a week my father decided he’d had enough of Scotland and we came home early.  Glad to see its [stayed the same][ improved]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That’s a reference for those who are down with the kids like me using a pop group from 15 years 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to why it’s called T1000?!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ready my profile before coming</a:t>
            </a:r>
            <a:r>
              <a:rPr lang="en-US" baseline="0" dirty="0"/>
              <a:t> to</a:t>
            </a:r>
            <a:r>
              <a:rPr lang="en-US" dirty="0"/>
              <a:t> this session?</a:t>
            </a:r>
          </a:p>
          <a:p>
            <a:endParaRPr lang="en-US" dirty="0"/>
          </a:p>
          <a:p>
            <a:r>
              <a:rPr lang="en-US" dirty="0"/>
              <a:t>And you still</a:t>
            </a:r>
            <a:r>
              <a:rPr lang="en-US" baseline="0" dirty="0"/>
              <a:t> came?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has been used for the past 10 years or so and</a:t>
            </a:r>
            <a:r>
              <a:rPr lang="en-US" baseline="0" dirty="0"/>
              <a:t> most developers learn this pattern and apply it at all new projects they start on, tell others to use it. It’s copy and pasted from each project.</a:t>
            </a:r>
          </a:p>
          <a:p>
            <a:endParaRPr lang="en-US" baseline="0" dirty="0"/>
          </a:p>
          <a:p>
            <a:r>
              <a:rPr lang="en-US" baseline="0" dirty="0"/>
              <a:t>It’s so engrained into developers development process that we don’t question it.</a:t>
            </a:r>
          </a:p>
          <a:p>
            <a:endParaRPr lang="en-US" baseline="0" dirty="0"/>
          </a:p>
          <a:p>
            <a:r>
              <a:rPr lang="en-US" baseline="0" dirty="0"/>
              <a:t>In fact Microsoft have written some new documentation for application architecture for </a:t>
            </a:r>
            <a:r>
              <a:rPr lang="en-US" baseline="0" dirty="0" err="1"/>
              <a:t>microservices</a:t>
            </a:r>
            <a:r>
              <a:rPr lang="en-US" baseline="0" dirty="0"/>
              <a:t> &amp; </a:t>
            </a:r>
            <a:r>
              <a:rPr lang="en-US" baseline="0" dirty="0" err="1"/>
              <a:t>docker</a:t>
            </a:r>
            <a:r>
              <a:rPr lang="en-US" baseline="0" dirty="0"/>
              <a:t>, modernizing </a:t>
            </a:r>
            <a:r>
              <a:rPr lang="en-US" baseline="0" dirty="0" err="1"/>
              <a:t>.net</a:t>
            </a:r>
            <a:r>
              <a:rPr lang="en-US" baseline="0" dirty="0"/>
              <a:t> apps and new </a:t>
            </a:r>
            <a:r>
              <a:rPr lang="en-US" baseline="0" dirty="0" err="1"/>
              <a:t>ASP.Net</a:t>
            </a:r>
            <a:r>
              <a:rPr lang="en-US" baseline="0" dirty="0"/>
              <a:t> Core apps.  Guess what the underlying theme is in their application design?!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0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</a:t>
            </a:r>
            <a:r>
              <a:rPr lang="en-US" baseline="0" dirty="0"/>
              <a:t> any of you seen something like this before?</a:t>
            </a:r>
            <a:endParaRPr lang="en-US" dirty="0"/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</a:t>
            </a:r>
            <a:r>
              <a:rPr lang="en-US" dirty="0"/>
              <a:t>ran some </a:t>
            </a:r>
            <a:r>
              <a:rPr lang="en-US" dirty="0" err="1"/>
              <a:t>dotTrace</a:t>
            </a:r>
            <a:r>
              <a:rPr lang="en-US" dirty="0"/>
              <a:t> profiling on our application and one</a:t>
            </a:r>
            <a:r>
              <a:rPr lang="en-US" baseline="0" dirty="0"/>
              <a:t> area it picked up was reflection was being slow.</a:t>
            </a:r>
          </a:p>
          <a:p>
            <a:endParaRPr lang="en-US" baseline="0" dirty="0"/>
          </a:p>
          <a:p>
            <a:r>
              <a:rPr lang="en-US" baseline="0" dirty="0"/>
              <a:t>I thought to myself we don’t use reflection anywhere then </a:t>
            </a:r>
            <a:r>
              <a:rPr lang="en-US" baseline="0" dirty="0" err="1"/>
              <a:t>realised</a:t>
            </a:r>
            <a:r>
              <a:rPr lang="en-US" baseline="0" dirty="0"/>
              <a:t> it was complaining about constructors so it must have been my IOC container because under the hood that’s all its doing, finding </a:t>
            </a:r>
            <a:r>
              <a:rPr lang="en-US" baseline="0" dirty="0" err="1"/>
              <a:t>ctor</a:t>
            </a:r>
            <a:r>
              <a:rPr lang="en-US" baseline="0" dirty="0"/>
              <a:t> types and create an instance with those types passed to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h</a:t>
            </a:r>
            <a:r>
              <a:rPr lang="en-US" dirty="0"/>
              <a:t>eard people talking about the approach to no mocks and no </a:t>
            </a:r>
            <a:r>
              <a:rPr lang="en-US" dirty="0" err="1"/>
              <a:t>ioc</a:t>
            </a:r>
            <a:r>
              <a:rPr lang="en-US" dirty="0"/>
              <a:t> and had always thought in my</a:t>
            </a:r>
            <a:r>
              <a:rPr lang="en-US" baseline="0" dirty="0"/>
              <a:t> head how would you even do that and one possible solution I had was very messy.  That was until I read a blog post from Mike </a:t>
            </a:r>
            <a:r>
              <a:rPr lang="en-US" baseline="0" dirty="0" err="1"/>
              <a:t>Hadlow</a:t>
            </a:r>
            <a:r>
              <a:rPr lang="en-US" baseline="0" dirty="0"/>
              <a:t>, him of </a:t>
            </a:r>
            <a:r>
              <a:rPr lang="en-US" baseline="0" dirty="0" err="1"/>
              <a:t>EasynetQ</a:t>
            </a:r>
            <a:r>
              <a:rPr lang="en-US" baseline="0" dirty="0"/>
              <a:t> fame!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2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79825" y="4162944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818873" y="6120100"/>
            <a:ext cx="1279428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818873" y="7094677"/>
            <a:ext cx="1279428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626556" y="7511359"/>
            <a:ext cx="2029071" cy="8248458"/>
            <a:chOff x="18127944" y="-2245960"/>
            <a:chExt cx="4485144" cy="18239862"/>
          </a:xfrm>
        </p:grpSpPr>
        <p:sp>
          <p:nvSpPr>
            <p:cNvPr id="7" name="Rectangle 6"/>
            <p:cNvSpPr/>
            <p:nvPr userDrawn="1"/>
          </p:nvSpPr>
          <p:spPr>
            <a:xfrm rot="18083416">
              <a:off x="10335980" y="5546004"/>
              <a:ext cx="18239862" cy="2655933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9862" h="2655933">
                  <a:moveTo>
                    <a:pt x="0" y="13230"/>
                  </a:moveTo>
                  <a:lnTo>
                    <a:pt x="16654103" y="0"/>
                  </a:lnTo>
                  <a:lnTo>
                    <a:pt x="18239862" y="2655933"/>
                  </a:lnTo>
                  <a:lnTo>
                    <a:pt x="1572528" y="2647480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6"/>
            <p:cNvSpPr/>
            <p:nvPr userDrawn="1"/>
          </p:nvSpPr>
          <p:spPr>
            <a:xfrm rot="18083416">
              <a:off x="13298006" y="6362531"/>
              <a:ext cx="17375137" cy="1255027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  <a:gd name="connsiteX0" fmla="*/ 0 w 17375137"/>
                <a:gd name="connsiteY0" fmla="*/ 13230 h 2647480"/>
                <a:gd name="connsiteX1" fmla="*/ 16654103 w 17375137"/>
                <a:gd name="connsiteY1" fmla="*/ 0 h 2647480"/>
                <a:gd name="connsiteX2" fmla="*/ 17375137 w 17375137"/>
                <a:gd name="connsiteY2" fmla="*/ 1189979 h 2647480"/>
                <a:gd name="connsiteX3" fmla="*/ 1572528 w 17375137"/>
                <a:gd name="connsiteY3" fmla="*/ 2647480 h 2647480"/>
                <a:gd name="connsiteX4" fmla="*/ 0 w 17375137"/>
                <a:gd name="connsiteY4" fmla="*/ 13230 h 2647480"/>
                <a:gd name="connsiteX0" fmla="*/ 0 w 17375137"/>
                <a:gd name="connsiteY0" fmla="*/ 13230 h 1255027"/>
                <a:gd name="connsiteX1" fmla="*/ 16654103 w 17375137"/>
                <a:gd name="connsiteY1" fmla="*/ 0 h 1255027"/>
                <a:gd name="connsiteX2" fmla="*/ 17375137 w 17375137"/>
                <a:gd name="connsiteY2" fmla="*/ 1189979 h 1255027"/>
                <a:gd name="connsiteX3" fmla="*/ 782405 w 17375137"/>
                <a:gd name="connsiteY3" fmla="*/ 1255027 h 1255027"/>
                <a:gd name="connsiteX4" fmla="*/ 0 w 17375137"/>
                <a:gd name="connsiteY4" fmla="*/ 13230 h 125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5137" h="1255027">
                  <a:moveTo>
                    <a:pt x="0" y="13230"/>
                  </a:moveTo>
                  <a:lnTo>
                    <a:pt x="16654103" y="0"/>
                  </a:lnTo>
                  <a:lnTo>
                    <a:pt x="17375137" y="1189979"/>
                  </a:lnTo>
                  <a:lnTo>
                    <a:pt x="782405" y="1255027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18873" y="7636253"/>
            <a:ext cx="12794285" cy="12615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6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Sli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" y="3558651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6198458" y="4439689"/>
            <a:ext cx="1462989" cy="14624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Oval 26"/>
          <p:cNvSpPr/>
          <p:nvPr userDrawn="1"/>
        </p:nvSpPr>
        <p:spPr>
          <a:xfrm>
            <a:off x="11721197" y="4439689"/>
            <a:ext cx="1462989" cy="146241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17245911" y="4439689"/>
            <a:ext cx="1462989" cy="14624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987551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2608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92608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490202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046723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23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7036968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937003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937003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3026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4695497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36915" y="2963543"/>
            <a:ext cx="6644281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88634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566963" y="5778893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566979" y="6363213"/>
            <a:ext cx="14403676" cy="31077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16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047363" y="5240069"/>
            <a:ext cx="139214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047439" y="5824388"/>
            <a:ext cx="13923216" cy="206556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047362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151676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283436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387750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392459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496773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5626884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31198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7585335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7689649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613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777871" y="4893677"/>
            <a:ext cx="6872278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777944" y="5477997"/>
            <a:ext cx="6872204" cy="22195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336105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440419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572179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676492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681202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785516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20598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621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1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21465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30817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data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" y="-1"/>
            <a:ext cx="24387175" cy="696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59798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8128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23116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3116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4" name="Rounded Rectangle 73"/>
          <p:cNvSpPr/>
          <p:nvPr userDrawn="1"/>
        </p:nvSpPr>
        <p:spPr>
          <a:xfrm>
            <a:off x="6795447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978749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28624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428624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8" name="Rounded Rectangle 77"/>
          <p:cNvSpPr/>
          <p:nvPr userDrawn="1"/>
        </p:nvSpPr>
        <p:spPr>
          <a:xfrm>
            <a:off x="1206991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5321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70309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70309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2" name="Rounded Rectangle 81"/>
          <p:cNvSpPr/>
          <p:nvPr userDrawn="1"/>
        </p:nvSpPr>
        <p:spPr>
          <a:xfrm>
            <a:off x="17286382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469682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919558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919558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988944" y="1019248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988944" y="1089100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741348" y="11439943"/>
            <a:ext cx="21297514" cy="156885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14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897514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637668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88817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111136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99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0765595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198855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211524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781077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3374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2025670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067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96" grpId="0"/>
      <p:bldP spid="97" grpId="0"/>
      <p:bldP spid="98" grpId="0"/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911107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227424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1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7663771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103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1107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11107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2274244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227424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227424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7663767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7663771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663771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41395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36922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85988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76557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988545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0211508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317388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439684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561981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58598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980895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2103191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19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4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38" grpId="0"/>
      <p:bldP spid="139" grpId="0"/>
      <p:bldP spid="140" grpId="0"/>
      <p:bldP spid="141" grpId="0"/>
      <p:bldP spid="1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36914" y="3899790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4" y="5995204"/>
            <a:ext cx="7051642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4" y="6969781"/>
            <a:ext cx="7051642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Rectangle 6"/>
          <p:cNvSpPr/>
          <p:nvPr userDrawn="1"/>
        </p:nvSpPr>
        <p:spPr>
          <a:xfrm rot="18083416">
            <a:off x="10343583" y="5545486"/>
            <a:ext cx="18239862" cy="2656972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9862" h="2655933">
                <a:moveTo>
                  <a:pt x="0" y="13230"/>
                </a:moveTo>
                <a:lnTo>
                  <a:pt x="16654103" y="0"/>
                </a:lnTo>
                <a:lnTo>
                  <a:pt x="18239862" y="2655933"/>
                </a:lnTo>
                <a:lnTo>
                  <a:pt x="1572528" y="2647480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 rot="18083416">
            <a:off x="13306597" y="6362287"/>
            <a:ext cx="17375138" cy="1255518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  <a:gd name="connsiteX0" fmla="*/ 0 w 17375137"/>
              <a:gd name="connsiteY0" fmla="*/ 13230 h 2647480"/>
              <a:gd name="connsiteX1" fmla="*/ 16654103 w 17375137"/>
              <a:gd name="connsiteY1" fmla="*/ 0 h 2647480"/>
              <a:gd name="connsiteX2" fmla="*/ 17375137 w 17375137"/>
              <a:gd name="connsiteY2" fmla="*/ 1189979 h 2647480"/>
              <a:gd name="connsiteX3" fmla="*/ 1572528 w 17375137"/>
              <a:gd name="connsiteY3" fmla="*/ 2647480 h 2647480"/>
              <a:gd name="connsiteX4" fmla="*/ 0 w 17375137"/>
              <a:gd name="connsiteY4" fmla="*/ 13230 h 2647480"/>
              <a:gd name="connsiteX0" fmla="*/ 0 w 17375137"/>
              <a:gd name="connsiteY0" fmla="*/ 13230 h 1255027"/>
              <a:gd name="connsiteX1" fmla="*/ 16654103 w 17375137"/>
              <a:gd name="connsiteY1" fmla="*/ 0 h 1255027"/>
              <a:gd name="connsiteX2" fmla="*/ 17375137 w 17375137"/>
              <a:gd name="connsiteY2" fmla="*/ 1189979 h 1255027"/>
              <a:gd name="connsiteX3" fmla="*/ 782405 w 17375137"/>
              <a:gd name="connsiteY3" fmla="*/ 1255027 h 1255027"/>
              <a:gd name="connsiteX4" fmla="*/ 0 w 17375137"/>
              <a:gd name="connsiteY4" fmla="*/ 13230 h 125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5137" h="1255027">
                <a:moveTo>
                  <a:pt x="0" y="13230"/>
                </a:moveTo>
                <a:lnTo>
                  <a:pt x="16654103" y="0"/>
                </a:lnTo>
                <a:lnTo>
                  <a:pt x="17375137" y="1189979"/>
                </a:lnTo>
                <a:lnTo>
                  <a:pt x="782405" y="1255027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7511358"/>
            <a:ext cx="12794285" cy="2216844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27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6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82724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0140158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8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4498237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9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885333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0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827240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82724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82724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14015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0140158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0140158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498237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4498237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4498237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8853328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885333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4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1885333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82684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0498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7277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11717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734014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0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5631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3009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165305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287602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4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478817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01113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723410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19143264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20366228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1589193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44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4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4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65" grpId="0"/>
      <p:bldP spid="166" grpId="0"/>
      <p:bldP spid="167" grpId="0"/>
      <p:bldP spid="168" grpId="0"/>
      <p:bldP spid="169" grpId="0"/>
      <p:bldP spid="1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255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255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9255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148481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3714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1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172082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73950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255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9255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2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255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48481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3714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9491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49491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vitae.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9491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6172082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73950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9255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9255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9255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148481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14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49491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9491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9491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6172082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73950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9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578876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2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536909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2578876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536909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5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12578876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0" grpId="0"/>
      <p:bldP spid="241" grpId="0"/>
      <p:bldP spid="242" grpId="0"/>
      <p:bldP spid="243" grpId="0"/>
      <p:bldP spid="244" grpId="0"/>
      <p:bldP spid="24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2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3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6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15" y="5013693"/>
            <a:ext cx="2143192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108378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11698160"/>
            <a:ext cx="2143192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hendreritn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1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86671" y="4368344"/>
            <a:ext cx="8858010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THE BEST WAY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86674" y="6100280"/>
            <a:ext cx="6086027" cy="1537672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TO CLOSE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286671" y="7830392"/>
            <a:ext cx="9416256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YOUR BUSINESS</a:t>
            </a:r>
          </a:p>
        </p:txBody>
      </p:sp>
      <p:sp>
        <p:nvSpPr>
          <p:cNvPr id="25" name="Rounded Rectangle 24"/>
          <p:cNvSpPr/>
          <p:nvPr userDrawn="1"/>
        </p:nvSpPr>
        <p:spPr>
          <a:xfrm>
            <a:off x="10369789" y="4347271"/>
            <a:ext cx="12691551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7603698" y="6081037"/>
            <a:ext cx="15457641" cy="15587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0953173" y="7838513"/>
            <a:ext cx="12108167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812527" y="6112859"/>
            <a:ext cx="11783991" cy="14481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1052120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536547" y="5058853"/>
            <a:ext cx="1043228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6" y="11083781"/>
            <a:ext cx="1052120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1052120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536545" y="11083781"/>
            <a:ext cx="1043228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536547" y="11675588"/>
            <a:ext cx="1043228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227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2" grpId="0"/>
      <p:bldP spid="15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h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7706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57701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957706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658132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658129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2658132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8092803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8092800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8092803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3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3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89498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894980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89498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22977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229772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2977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67817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678175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467817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904119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41193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904119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2682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i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53690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3689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53690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7514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897506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897514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37668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637667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637668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4709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8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83"/>
          <p:cNvSpPr/>
          <p:nvPr userDrawn="1"/>
        </p:nvSpPr>
        <p:spPr>
          <a:xfrm>
            <a:off x="2449132" y="2391836"/>
            <a:ext cx="19456489" cy="10559576"/>
          </a:xfrm>
          <a:prstGeom prst="rect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 w="12700">
            <a:miter lim="400000"/>
          </a:ln>
        </p:spPr>
        <p:txBody>
          <a:bodyPr lIns="71438" tIns="71438" rIns="71438" bIns="71438" anchor="ctr"/>
          <a:lstStyle/>
          <a:p>
            <a:pPr lvl="0" defTabSz="584200">
              <a:defRPr sz="3200">
                <a:solidFill>
                  <a:srgbClr val="40546A"/>
                </a:solidFill>
              </a:defRPr>
            </a:pP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2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pic>
        <p:nvPicPr>
          <p:cNvPr id="11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434093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789823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13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13" grpId="0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rgbClr val="23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9554132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658446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3899229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003543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18244565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348878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244459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44458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2658133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658132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028640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028639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2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7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747028" y="2672113"/>
            <a:ext cx="12313673" cy="9579714"/>
            <a:chOff x="6030887" y="2189513"/>
            <a:chExt cx="12308864" cy="9579713"/>
          </a:xfrm>
        </p:grpSpPr>
        <p:pic>
          <p:nvPicPr>
            <p:cNvPr id="45" name="image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30887" y="2189513"/>
              <a:ext cx="12308864" cy="9579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3069"/>
            <p:cNvSpPr/>
            <p:nvPr/>
          </p:nvSpPr>
          <p:spPr>
            <a:xfrm>
              <a:off x="8018520" y="3960601"/>
              <a:ext cx="8157924" cy="505233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1828434">
                <a:defRPr sz="36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defRPr>
              </a:pPr>
              <a:endParaRPr/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10029" y="4417802"/>
            <a:ext cx="8186521" cy="50777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784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Shape 8540"/>
          <p:cNvSpPr/>
          <p:nvPr userDrawn="1"/>
        </p:nvSpPr>
        <p:spPr>
          <a:xfrm flipH="1">
            <a:off x="6326440" y="3459682"/>
            <a:ext cx="5127229" cy="416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42" y="0"/>
                </a:lnTo>
                <a:lnTo>
                  <a:pt x="7442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" name="Shape 8541"/>
          <p:cNvSpPr/>
          <p:nvPr userDrawn="1"/>
        </p:nvSpPr>
        <p:spPr>
          <a:xfrm flipH="1">
            <a:off x="6326441" y="5735742"/>
            <a:ext cx="7571661" cy="2137120"/>
          </a:xfrm>
          <a:custGeom>
            <a:avLst/>
            <a:gdLst>
              <a:gd name="connsiteX0" fmla="*/ 0 w 21600"/>
              <a:gd name="connsiteY0" fmla="*/ 0 h 21600"/>
              <a:gd name="connsiteX1" fmla="*/ 5823 w 21600"/>
              <a:gd name="connsiteY1" fmla="*/ 6029 h 21600"/>
              <a:gd name="connsiteX2" fmla="*/ 5770 w 21600"/>
              <a:gd name="connsiteY2" fmla="*/ 21600 h 21600"/>
              <a:gd name="connsiteX3" fmla="*/ 21600 w 21600"/>
              <a:gd name="connsiteY3" fmla="*/ 21600 h 21600"/>
              <a:gd name="connsiteX0" fmla="*/ 0 w 21022"/>
              <a:gd name="connsiteY0" fmla="*/ 0 h 15851"/>
              <a:gd name="connsiteX1" fmla="*/ 5245 w 21022"/>
              <a:gd name="connsiteY1" fmla="*/ 280 h 15851"/>
              <a:gd name="connsiteX2" fmla="*/ 5192 w 21022"/>
              <a:gd name="connsiteY2" fmla="*/ 15851 h 15851"/>
              <a:gd name="connsiteX3" fmla="*/ 21022 w 21022"/>
              <a:gd name="connsiteY3" fmla="*/ 15851 h 15851"/>
              <a:gd name="connsiteX0" fmla="*/ 0 w 20654"/>
              <a:gd name="connsiteY0" fmla="*/ 141 h 15571"/>
              <a:gd name="connsiteX1" fmla="*/ 4877 w 20654"/>
              <a:gd name="connsiteY1" fmla="*/ 0 h 15571"/>
              <a:gd name="connsiteX2" fmla="*/ 4824 w 20654"/>
              <a:gd name="connsiteY2" fmla="*/ 15571 h 15571"/>
              <a:gd name="connsiteX3" fmla="*/ 20654 w 20654"/>
              <a:gd name="connsiteY3" fmla="*/ 15571 h 1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" h="15571" extrusionOk="0">
                <a:moveTo>
                  <a:pt x="0" y="141"/>
                </a:moveTo>
                <a:lnTo>
                  <a:pt x="4877" y="0"/>
                </a:lnTo>
                <a:cubicBezTo>
                  <a:pt x="4859" y="5190"/>
                  <a:pt x="4842" y="10381"/>
                  <a:pt x="4824" y="15571"/>
                </a:cubicBezTo>
                <a:lnTo>
                  <a:pt x="20654" y="15571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" name="Shape 8542"/>
          <p:cNvSpPr/>
          <p:nvPr userDrawn="1"/>
        </p:nvSpPr>
        <p:spPr>
          <a:xfrm flipH="1" flipV="1">
            <a:off x="6336549" y="8097914"/>
            <a:ext cx="7066784" cy="11336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8543"/>
          <p:cNvSpPr/>
          <p:nvPr userDrawn="1"/>
        </p:nvSpPr>
        <p:spPr>
          <a:xfrm flipH="1" flipV="1">
            <a:off x="6346666" y="8360946"/>
            <a:ext cx="8606355" cy="1929168"/>
          </a:xfrm>
          <a:custGeom>
            <a:avLst/>
            <a:gdLst>
              <a:gd name="connsiteX0" fmla="*/ 0 w 21600"/>
              <a:gd name="connsiteY0" fmla="*/ 0 h 21600"/>
              <a:gd name="connsiteX1" fmla="*/ 7537 w 21600"/>
              <a:gd name="connsiteY1" fmla="*/ 6423 h 21600"/>
              <a:gd name="connsiteX2" fmla="*/ 7537 w 21600"/>
              <a:gd name="connsiteY2" fmla="*/ 21600 h 21600"/>
              <a:gd name="connsiteX3" fmla="*/ 21600 w 21600"/>
              <a:gd name="connsiteY3" fmla="*/ 21600 h 21600"/>
              <a:gd name="connsiteX0" fmla="*/ 0 w 20804"/>
              <a:gd name="connsiteY0" fmla="*/ 153 h 15177"/>
              <a:gd name="connsiteX1" fmla="*/ 6741 w 20804"/>
              <a:gd name="connsiteY1" fmla="*/ 0 h 15177"/>
              <a:gd name="connsiteX2" fmla="*/ 6741 w 20804"/>
              <a:gd name="connsiteY2" fmla="*/ 15177 h 15177"/>
              <a:gd name="connsiteX3" fmla="*/ 20804 w 20804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  <a:gd name="connsiteX0" fmla="*/ 0 w 20898"/>
              <a:gd name="connsiteY0" fmla="*/ 153 h 15177"/>
              <a:gd name="connsiteX1" fmla="*/ 6835 w 20898"/>
              <a:gd name="connsiteY1" fmla="*/ 0 h 15177"/>
              <a:gd name="connsiteX2" fmla="*/ 6835 w 20898"/>
              <a:gd name="connsiteY2" fmla="*/ 15177 h 15177"/>
              <a:gd name="connsiteX3" fmla="*/ 20898 w 20898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5" h="15330" extrusionOk="0">
                <a:moveTo>
                  <a:pt x="0" y="0"/>
                </a:moveTo>
                <a:lnTo>
                  <a:pt x="6882" y="153"/>
                </a:lnTo>
                <a:lnTo>
                  <a:pt x="6882" y="15330"/>
                </a:lnTo>
                <a:lnTo>
                  <a:pt x="20945" y="1533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" name="Shape 8544"/>
          <p:cNvSpPr/>
          <p:nvPr userDrawn="1"/>
        </p:nvSpPr>
        <p:spPr>
          <a:xfrm flipH="1" flipV="1">
            <a:off x="6346664" y="8626196"/>
            <a:ext cx="5365874" cy="3766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38" y="0"/>
                </a:lnTo>
                <a:lnTo>
                  <a:pt x="7638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536914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92644" y="4247444"/>
            <a:ext cx="3799182" cy="67215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1481543" y="281665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585857" y="303044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3513457" y="5054230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617769" y="526801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75727" y="2695737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75727" y="3372453"/>
            <a:ext cx="9978161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</a:t>
            </a:r>
            <a:r>
              <a:rPr lang="en-US" dirty="0"/>
              <a:t>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223137" y="4962519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5223137" y="5639237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2" name="Rounded Rectangle 61"/>
          <p:cNvSpPr/>
          <p:nvPr userDrawn="1"/>
        </p:nvSpPr>
        <p:spPr>
          <a:xfrm>
            <a:off x="13480332" y="73430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3584646" y="75568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190014" y="7251383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190014" y="7928099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13502274" y="953470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3606588" y="97484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211955" y="9442995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211955" y="10119713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70" name="Rounded Rectangle 69"/>
          <p:cNvSpPr/>
          <p:nvPr userDrawn="1"/>
        </p:nvSpPr>
        <p:spPr>
          <a:xfrm>
            <a:off x="11693654" y="116347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1797968" y="118485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3403333" y="11543075"/>
            <a:ext cx="9646836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403333" y="12219793"/>
            <a:ext cx="9646836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7" grpId="0"/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29" name="image3.png"/>
          <p:cNvPicPr/>
          <p:nvPr userDrawn="1"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36914" y="4089014"/>
            <a:ext cx="10068641" cy="149158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Rounded Rectangle 34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Rounded Rectangle 36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Rounded Rectangle 38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49368" y="5529400"/>
            <a:ext cx="9054769" cy="83898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1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8129060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6258119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4064530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12193589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0322646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530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93589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0322646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9060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258117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98552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69500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21995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392945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45440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16388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479524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350472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564466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243541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758148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62909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2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3" grpId="0" animBg="1"/>
      <p:bldP spid="26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250251" y="230928"/>
            <a:ext cx="5890459" cy="406400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93764" y="230928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538998" y="83649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2010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38997" y="188723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0683677" y="230928"/>
            <a:ext cx="7642197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10138947" y="1771871"/>
            <a:ext cx="2939654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JUNE 2011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358416" y="755155"/>
            <a:ext cx="5332213" cy="29396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8556872" y="230928"/>
            <a:ext cx="5447712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50249" y="4503047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284511" y="5343911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2012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61963" y="493239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8239305" y="4503047"/>
            <a:ext cx="6140708" cy="540144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78300" y="510860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2013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778302" y="6159355"/>
            <a:ext cx="5158965" cy="33071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dictum.</a:t>
            </a:r>
          </a:p>
          <a:p>
            <a:pPr lvl="0"/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4668397" y="4503047"/>
            <a:ext cx="9336186" cy="54014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Rounded Rectangle 62"/>
          <p:cNvSpPr/>
          <p:nvPr userDrawn="1"/>
        </p:nvSpPr>
        <p:spPr>
          <a:xfrm>
            <a:off x="250249" y="7306581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284511" y="8147443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2014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761963" y="7735928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225386" y="10160716"/>
            <a:ext cx="11132036" cy="32714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-107663" y="11374511"/>
            <a:ext cx="2516288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MAY 2015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1900125" y="10569478"/>
            <a:ext cx="9110800" cy="25162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.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1665416" y="10160714"/>
            <a:ext cx="2714596" cy="327144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4668397" y="10160717"/>
            <a:ext cx="9336186" cy="3271438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4006119" y="11342649"/>
            <a:ext cx="273127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AUG 2015</a:t>
            </a:r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46888" y="10434769"/>
            <a:ext cx="7314949" cy="28626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place rata </a:t>
            </a:r>
            <a:r>
              <a:rPr lang="en-US" dirty="0" err="1"/>
              <a:t>utor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3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900"/>
                            </p:stCondLst>
                            <p:childTnLst>
                              <p:par>
                                <p:cTn id="10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41" grpId="0" animBg="1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/>
      <p:bldP spid="7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image in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5835485" y="7325844"/>
            <a:ext cx="1855169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835486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78463" y="732584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429456" y="8529429"/>
            <a:ext cx="1709388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9458" y="9078368"/>
            <a:ext cx="16539382" cy="14226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78461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321676" y="4389149"/>
            <a:ext cx="1264716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321676" y="4938089"/>
            <a:ext cx="12647162" cy="20089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0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29" grpId="0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2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Triple Chart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4218046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360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5"/>
          </p:nvPr>
        </p:nvSpPr>
        <p:spPr>
          <a:xfrm>
            <a:off x="1536914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880382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4" name="Rounded Rectangle 63"/>
          <p:cNvSpPr/>
          <p:nvPr userDrawn="1"/>
        </p:nvSpPr>
        <p:spPr>
          <a:xfrm>
            <a:off x="11561514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665828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8880382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6272936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8" name="Rounded Rectangle 67"/>
          <p:cNvSpPr/>
          <p:nvPr userDrawn="1"/>
        </p:nvSpPr>
        <p:spPr>
          <a:xfrm>
            <a:off x="18954068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8382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Chart Placeholder 2"/>
          <p:cNvSpPr>
            <a:spLocks noGrp="1"/>
          </p:cNvSpPr>
          <p:nvPr>
            <p:ph type="chart" sz="quarter" idx="31"/>
          </p:nvPr>
        </p:nvSpPr>
        <p:spPr>
          <a:xfrm>
            <a:off x="16272936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goals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2016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Shape 782"/>
          <p:cNvSpPr/>
          <p:nvPr userDrawn="1"/>
        </p:nvSpPr>
        <p:spPr>
          <a:xfrm>
            <a:off x="1536914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463985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3152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3152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4" name="Shape 782"/>
          <p:cNvSpPr/>
          <p:nvPr userDrawn="1"/>
        </p:nvSpPr>
        <p:spPr>
          <a:xfrm>
            <a:off x="5983633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891452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5899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5899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60" name="Shape 782"/>
          <p:cNvSpPr/>
          <p:nvPr userDrawn="1"/>
        </p:nvSpPr>
        <p:spPr>
          <a:xfrm>
            <a:off x="10411100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338171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60571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0571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0" name="Shape 782"/>
          <p:cNvSpPr/>
          <p:nvPr userDrawn="1"/>
        </p:nvSpPr>
        <p:spPr>
          <a:xfrm>
            <a:off x="14819322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4639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1393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1393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8" name="Shape 782"/>
          <p:cNvSpPr/>
          <p:nvPr userDrawn="1"/>
        </p:nvSpPr>
        <p:spPr>
          <a:xfrm>
            <a:off x="19157348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005836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2590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32590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0739376"/>
            <a:ext cx="21431925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6915" y="10052505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21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7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3" name="Group 11118"/>
          <p:cNvGrpSpPr/>
          <p:nvPr userDrawn="1"/>
        </p:nvGrpSpPr>
        <p:grpSpPr>
          <a:xfrm>
            <a:off x="9529" y="2458863"/>
            <a:ext cx="9382851" cy="3038742"/>
            <a:chOff x="0" y="0"/>
            <a:chExt cx="3567112" cy="11557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Shape 11116"/>
            <p:cNvSpPr/>
            <p:nvPr/>
          </p:nvSpPr>
          <p:spPr>
            <a:xfrm>
              <a:off x="0" y="-1"/>
              <a:ext cx="747714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5406"/>
                  </a:lnTo>
                  <a:lnTo>
                    <a:pt x="138" y="0"/>
                  </a:lnTo>
                  <a:lnTo>
                    <a:pt x="0" y="12198"/>
                  </a:lnTo>
                  <a:lnTo>
                    <a:pt x="21417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Shape 11117"/>
            <p:cNvSpPr/>
            <p:nvPr/>
          </p:nvSpPr>
          <p:spPr>
            <a:xfrm>
              <a:off x="741362" y="701675"/>
              <a:ext cx="2825751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74"/>
                  </a:moveTo>
                  <a:lnTo>
                    <a:pt x="20022" y="3474"/>
                  </a:lnTo>
                  <a:lnTo>
                    <a:pt x="20022" y="0"/>
                  </a:lnTo>
                  <a:lnTo>
                    <a:pt x="21600" y="10800"/>
                  </a:lnTo>
                  <a:lnTo>
                    <a:pt x="20022" y="21600"/>
                  </a:lnTo>
                  <a:lnTo>
                    <a:pt x="20022" y="17975"/>
                  </a:lnTo>
                  <a:lnTo>
                    <a:pt x="0" y="17975"/>
                  </a:lnTo>
                  <a:lnTo>
                    <a:pt x="0" y="347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11127"/>
          <p:cNvGrpSpPr/>
          <p:nvPr userDrawn="1"/>
        </p:nvGrpSpPr>
        <p:grpSpPr>
          <a:xfrm>
            <a:off x="9529" y="10319759"/>
            <a:ext cx="9382851" cy="3013698"/>
            <a:chOff x="0" y="0"/>
            <a:chExt cx="3567112" cy="1146175"/>
          </a:xfrm>
          <a:solidFill>
            <a:schemeClr val="accent5"/>
          </a:solidFill>
        </p:grpSpPr>
        <p:sp>
          <p:nvSpPr>
            <p:cNvPr id="43" name="Shape 11125"/>
            <p:cNvSpPr/>
            <p:nvPr/>
          </p:nvSpPr>
          <p:spPr>
            <a:xfrm>
              <a:off x="0" y="73025"/>
              <a:ext cx="747714" cy="107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6135"/>
                  </a:lnTo>
                  <a:lnTo>
                    <a:pt x="138" y="21600"/>
                  </a:lnTo>
                  <a:lnTo>
                    <a:pt x="0" y="9458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" name="Shape 11126"/>
            <p:cNvSpPr/>
            <p:nvPr/>
          </p:nvSpPr>
          <p:spPr>
            <a:xfrm>
              <a:off x="741362" y="-1"/>
              <a:ext cx="2825751" cy="46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0"/>
                  </a:moveTo>
                  <a:lnTo>
                    <a:pt x="20022" y="3650"/>
                  </a:lnTo>
                  <a:lnTo>
                    <a:pt x="20022" y="0"/>
                  </a:lnTo>
                  <a:lnTo>
                    <a:pt x="21600" y="10949"/>
                  </a:lnTo>
                  <a:lnTo>
                    <a:pt x="20022" y="21600"/>
                  </a:lnTo>
                  <a:lnTo>
                    <a:pt x="20022" y="17727"/>
                  </a:lnTo>
                  <a:lnTo>
                    <a:pt x="0" y="17727"/>
                  </a:lnTo>
                  <a:lnTo>
                    <a:pt x="0" y="36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546106" y="4233771"/>
            <a:ext cx="1342273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546106" y="4963591"/>
            <a:ext cx="1342273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46113" y="10386293"/>
            <a:ext cx="1342272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546113" y="11116113"/>
            <a:ext cx="13422725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0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5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248411" y="4380129"/>
            <a:ext cx="9890355" cy="58913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2197016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317159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4380129"/>
            <a:ext cx="7474219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912959" y="4380129"/>
            <a:ext cx="7474221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3901" y="6470788"/>
            <a:ext cx="8219380" cy="69852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83901" y="7214471"/>
            <a:ext cx="8219380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83901" y="7661798"/>
            <a:ext cx="8219380" cy="206921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273865" y="4859658"/>
            <a:ext cx="1786838" cy="131254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5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  <p:bldP spid="24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ircl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Cycle</a:t>
            </a:r>
            <a:r>
              <a:rPr lang="es-ES_tradnl" dirty="0"/>
              <a:t>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 userDrawn="1">
            <p:extLst>
              <p:ext uri="{D42A27DB-BD31-4B8C-83A1-F6EECF244321}">
                <p14:modId xmlns:p14="http://schemas.microsoft.com/office/powerpoint/2010/main" val="1977028859"/>
              </p:ext>
            </p:extLst>
          </p:nvPr>
        </p:nvGraphicFramePr>
        <p:xfrm>
          <a:off x="6378413" y="2713373"/>
          <a:ext cx="11630351" cy="775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6051" y="331128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135030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3018540" y="8757269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501442" y="8776513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423447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8365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8365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63216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32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Graphic spid="2" grpId="0">
        <p:bldSub>
          <a:bldDgm bld="one"/>
        </p:bldSub>
      </p:bldGraphic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Basic Pie SmartArt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77864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5427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24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dial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Radial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8039020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8039020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64118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Simple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3843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669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61788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420034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51804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59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Pictur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64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672375981"/>
              </p:ext>
            </p:extLst>
          </p:nvPr>
        </p:nvGraphicFramePr>
        <p:xfrm>
          <a:off x="1536915" y="3431822"/>
          <a:ext cx="21431925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8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482263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552115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474084" y="3127736"/>
            <a:ext cx="1440189" cy="130909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8360539" y="6221292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11540" y="637488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331893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17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8944" y="6222508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988944" y="6921027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8337959" y="7621170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88959" y="777476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485014" y="2532305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68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07595" y="2077173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581324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6511765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699909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36004" y="8915670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852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 for suc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3"/>
            <a:ext cx="24387175" cy="92562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536915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84322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9985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89985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707806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42547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44100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44100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2547834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895243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910775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910775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2" name="Rounded Rectangle 21"/>
          <p:cNvSpPr/>
          <p:nvPr userDrawn="1"/>
        </p:nvSpPr>
        <p:spPr>
          <a:xfrm>
            <a:off x="1805704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40445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841998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841998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1651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556A"/>
            </a:gs>
            <a:gs pos="46000">
              <a:schemeClr val="accent1">
                <a:lumMod val="75000"/>
              </a:schemeClr>
            </a:gs>
            <a:gs pos="100000">
              <a:srgbClr val="171C23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3083143" y="649161"/>
            <a:ext cx="732464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23253188" y="632228"/>
            <a:ext cx="388824" cy="5861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24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99" r:id="rId3"/>
    <p:sldLayoutId id="2147483652" r:id="rId4"/>
    <p:sldLayoutId id="2147483649" r:id="rId5"/>
    <p:sldLayoutId id="2147483650" r:id="rId6"/>
    <p:sldLayoutId id="2147483658" r:id="rId7"/>
    <p:sldLayoutId id="2147483657" r:id="rId8"/>
    <p:sldLayoutId id="2147483691" r:id="rId9"/>
    <p:sldLayoutId id="2147483693" r:id="rId10"/>
    <p:sldLayoutId id="2147483690" r:id="rId11"/>
    <p:sldLayoutId id="2147483696" r:id="rId12"/>
    <p:sldLayoutId id="2147483697" r:id="rId13"/>
    <p:sldLayoutId id="2147483659" r:id="rId14"/>
    <p:sldLayoutId id="2147483669" r:id="rId15"/>
    <p:sldLayoutId id="2147483665" r:id="rId16"/>
    <p:sldLayoutId id="2147483692" r:id="rId17"/>
    <p:sldLayoutId id="2147483666" r:id="rId18"/>
    <p:sldLayoutId id="2147483667" r:id="rId19"/>
    <p:sldLayoutId id="2147483668" r:id="rId20"/>
    <p:sldLayoutId id="2147483670" r:id="rId21"/>
    <p:sldLayoutId id="2147483660" r:id="rId22"/>
    <p:sldLayoutId id="2147483671" r:id="rId23"/>
    <p:sldLayoutId id="2147483653" r:id="rId24"/>
    <p:sldLayoutId id="2147483683" r:id="rId25"/>
    <p:sldLayoutId id="2147483684" r:id="rId26"/>
    <p:sldLayoutId id="2147483685" r:id="rId27"/>
    <p:sldLayoutId id="2147483675" r:id="rId28"/>
    <p:sldLayoutId id="2147483655" r:id="rId29"/>
    <p:sldLayoutId id="2147483656" r:id="rId30"/>
    <p:sldLayoutId id="2147483661" r:id="rId31"/>
    <p:sldLayoutId id="2147483662" r:id="rId32"/>
    <p:sldLayoutId id="2147483663" r:id="rId33"/>
    <p:sldLayoutId id="2147483664" r:id="rId34"/>
    <p:sldLayoutId id="2147483674" r:id="rId35"/>
    <p:sldLayoutId id="2147483676" r:id="rId36"/>
    <p:sldLayoutId id="2147483679" r:id="rId37"/>
    <p:sldLayoutId id="2147483680" r:id="rId38"/>
    <p:sldLayoutId id="2147483677" r:id="rId39"/>
    <p:sldLayoutId id="2147483698" r:id="rId40"/>
    <p:sldLayoutId id="2147483678" r:id="rId41"/>
    <p:sldLayoutId id="2147483682" r:id="rId42"/>
    <p:sldLayoutId id="2147483689" r:id="rId43"/>
    <p:sldLayoutId id="2147483686" r:id="rId44"/>
    <p:sldLayoutId id="2147483688" r:id="rId45"/>
    <p:sldLayoutId id="2147483681" r:id="rId46"/>
    <p:sldLayoutId id="2147483694" r:id="rId47"/>
    <p:sldLayoutId id="2147483695" r:id="rId48"/>
    <p:sldLayoutId id="2147483709" r:id="rId49"/>
    <p:sldLayoutId id="2147483700" r:id="rId50"/>
    <p:sldLayoutId id="2147483705" r:id="rId51"/>
    <p:sldLayoutId id="2147483702" r:id="rId52"/>
    <p:sldLayoutId id="2147483703" r:id="rId53"/>
    <p:sldLayoutId id="2147483704" r:id="rId54"/>
    <p:sldLayoutId id="2147483706" r:id="rId55"/>
    <p:sldLayoutId id="2147483707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1038822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9114" indent="-779114" algn="l" defTabSz="1038822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88084" indent="-649262" algn="l" defTabSz="1038822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597052" indent="-519410" algn="l" defTabSz="1038822" rtl="0" eaLnBrk="1" latinLnBrk="0" hangingPunct="1">
        <a:spcBef>
          <a:spcPct val="200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35870" indent="-519410" algn="l" defTabSz="1038822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74692" indent="-519410" algn="l" defTabSz="1038822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13512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5233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79115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2997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388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7764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164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5528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19410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2329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27174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3105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</a:t>
            </a:r>
            <a:r>
              <a:rPr lang="en-US" dirty="0">
                <a:ea typeface="FontAwesome"/>
                <a:sym typeface="FontAwesome"/>
              </a:rPr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Writing simpler ASP.NET Core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It’s the future!!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algn="ctr"/>
            <a:r>
              <a:rPr lang="en-US" dirty="0"/>
              <a:t>Come join the Not So SOLID Crew!</a:t>
            </a:r>
          </a:p>
        </p:txBody>
      </p:sp>
    </p:spTree>
    <p:extLst>
      <p:ext uri="{BB962C8B-B14F-4D97-AF65-F5344CB8AC3E}">
        <p14:creationId xmlns:p14="http://schemas.microsoft.com/office/powerpoint/2010/main" val="38584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373946" y="719650"/>
            <a:ext cx="17639284" cy="12276700"/>
          </a:xfrm>
        </p:spPr>
      </p:pic>
    </p:spTree>
    <p:extLst>
      <p:ext uri="{BB962C8B-B14F-4D97-AF65-F5344CB8AC3E}">
        <p14:creationId xmlns:p14="http://schemas.microsoft.com/office/powerpoint/2010/main" val="139347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2" y="156613"/>
            <a:ext cx="23175273" cy="13402775"/>
          </a:xfrm>
        </p:spPr>
      </p:pic>
    </p:spTree>
    <p:extLst>
      <p:ext uri="{BB962C8B-B14F-4D97-AF65-F5344CB8AC3E}">
        <p14:creationId xmlns:p14="http://schemas.microsoft.com/office/powerpoint/2010/main" val="123795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73" y="156613"/>
            <a:ext cx="15503430" cy="13402775"/>
          </a:xfrm>
        </p:spPr>
      </p:pic>
    </p:spTree>
    <p:extLst>
      <p:ext uri="{BB962C8B-B14F-4D97-AF65-F5344CB8AC3E}">
        <p14:creationId xmlns:p14="http://schemas.microsoft.com/office/powerpoint/2010/main" val="37508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" y="471617"/>
            <a:ext cx="24282941" cy="12772767"/>
          </a:xfrm>
        </p:spPr>
      </p:pic>
    </p:spTree>
    <p:extLst>
      <p:ext uri="{BB962C8B-B14F-4D97-AF65-F5344CB8AC3E}">
        <p14:creationId xmlns:p14="http://schemas.microsoft.com/office/powerpoint/2010/main" val="384617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8" y="471617"/>
            <a:ext cx="17965496" cy="12772767"/>
          </a:xfrm>
        </p:spPr>
      </p:pic>
    </p:spTree>
    <p:extLst>
      <p:ext uri="{BB962C8B-B14F-4D97-AF65-F5344CB8AC3E}">
        <p14:creationId xmlns:p14="http://schemas.microsoft.com/office/powerpoint/2010/main" val="276719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</a:t>
            </a:r>
            <a:r>
              <a:rPr lang="mr-IN"/>
              <a:t>…Again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77554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Homework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Reading is fun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dirty="0" err="1"/>
              <a:t>Hadlow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Program Entirely in Statics - http://</a:t>
            </a:r>
            <a:r>
              <a:rPr lang="en-US" dirty="0" err="1"/>
              <a:t>mikehadlow.blogspot.co.uk</a:t>
            </a:r>
            <a:r>
              <a:rPr lang="en-US" dirty="0"/>
              <a:t>/2015/08/c-program-entirely-with-static-</a:t>
            </a:r>
            <a:r>
              <a:rPr lang="en-US" dirty="0" err="1"/>
              <a:t>methods.html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The art of destroying software - https://</a:t>
            </a:r>
            <a:r>
              <a:rPr lang="en-US" dirty="0" err="1"/>
              <a:t>vimeo.com</a:t>
            </a:r>
            <a:r>
              <a:rPr lang="en-US" dirty="0"/>
              <a:t>/108441214</a:t>
            </a:r>
            <a:endParaRPr lang="en-US" dirty="0">
              <a:solidFill>
                <a:srgbClr val="F9863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Mark </a:t>
            </a:r>
            <a:r>
              <a:rPr lang="en-US" dirty="0" err="1"/>
              <a:t>Seemann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SOLID the next step is functional - http://</a:t>
            </a:r>
            <a:r>
              <a:rPr lang="en-US" dirty="0" err="1"/>
              <a:t>blog.ploeh.dk</a:t>
            </a:r>
            <a:r>
              <a:rPr lang="en-US" dirty="0"/>
              <a:t>/2014/03/10/solid-the-next-step-is-functional/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Brian </a:t>
            </a:r>
            <a:r>
              <a:rPr lang="en-US" dirty="0" err="1"/>
              <a:t>Geihsler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Beyond SOLID: The Dependency Elimination Principle - http://</a:t>
            </a:r>
            <a:r>
              <a:rPr lang="en-US" dirty="0" err="1"/>
              <a:t>qualityisspeed.blogspot.co.uk</a:t>
            </a:r>
            <a:r>
              <a:rPr lang="en-US" dirty="0"/>
              <a:t>/2014/09/beyond-solid-dependency-</a:t>
            </a:r>
            <a:r>
              <a:rPr lang="en-US" dirty="0" err="1"/>
              <a:t>elimination.html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8 Lines of Code - https://</a:t>
            </a:r>
            <a:r>
              <a:rPr lang="en-US" dirty="0" err="1"/>
              <a:t>www.infoq.com</a:t>
            </a:r>
            <a:r>
              <a:rPr lang="en-US" dirty="0"/>
              <a:t>/presentations/8-lines-code-refactoring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Dan North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Why Every Element of SOLID is Wrong -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tastapod</a:t>
            </a:r>
            <a:r>
              <a:rPr lang="en-US" dirty="0"/>
              <a:t>/why-every-element-of-solid-is-wrong</a:t>
            </a:r>
          </a:p>
        </p:txBody>
      </p:sp>
    </p:spTree>
    <p:extLst>
      <p:ext uri="{BB962C8B-B14F-4D97-AF65-F5344CB8AC3E}">
        <p14:creationId xmlns:p14="http://schemas.microsoft.com/office/powerpoint/2010/main" val="10861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know it makes sense Rodney!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Should I still follow SOLID?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Have a think to see if it still solves your problems or if there is another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I’ve just seen something else!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Its productive but also enjoyable to use!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Less dependencies &amp; more performance! Next problem please!</a:t>
            </a:r>
          </a:p>
        </p:txBody>
      </p:sp>
      <p:pic>
        <p:nvPicPr>
          <p:cNvPr id="14" name="Picture Placeholder 13" descr="tIRwUHo.gif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46" b="-26946"/>
          <a:stretch>
            <a:fillRect/>
          </a:stretch>
        </p:blipFill>
        <p:spPr>
          <a:xfrm>
            <a:off x="1536700" y="5059363"/>
            <a:ext cx="6592888" cy="5732462"/>
          </a:xfrm>
        </p:spPr>
      </p:pic>
      <p:pic>
        <p:nvPicPr>
          <p:cNvPr id="15" name="Picture Placeholder 14" descr="Vf8KDu6.gif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03" b="-35603"/>
          <a:stretch>
            <a:fillRect/>
          </a:stretch>
        </p:blipFill>
        <p:spPr/>
      </p:pic>
      <p:pic>
        <p:nvPicPr>
          <p:cNvPr id="16" name="Picture Placeholder 15" descr="pqv0Xld.gif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38" b="-32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477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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/>
              <a:t>Thanks for your time!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Go forth and hack!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971273" y="10521928"/>
            <a:ext cx="12794285" cy="863560"/>
          </a:xfrm>
        </p:spPr>
        <p:txBody>
          <a:bodyPr/>
          <a:lstStyle/>
          <a:p>
            <a:pPr algn="ctr"/>
            <a:r>
              <a:rPr lang="en-US" sz="4000" dirty="0"/>
              <a:t> Source Code : </a:t>
            </a: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jchannon</a:t>
            </a:r>
            <a:r>
              <a:rPr lang="en-US" sz="4000" dirty="0"/>
              <a:t>/T1000</a:t>
            </a:r>
          </a:p>
        </p:txBody>
      </p:sp>
    </p:spTree>
    <p:extLst>
      <p:ext uri="{BB962C8B-B14F-4D97-AF65-F5344CB8AC3E}">
        <p14:creationId xmlns:p14="http://schemas.microsoft.com/office/powerpoint/2010/main" val="389109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asked Twitter to write my profile!</a:t>
            </a:r>
          </a:p>
        </p:txBody>
      </p:sp>
      <p:sp>
        <p:nvSpPr>
          <p:cNvPr id="31" name="AutoShape 12"/>
          <p:cNvSpPr>
            <a:spLocks/>
          </p:cNvSpPr>
          <p:nvPr/>
        </p:nvSpPr>
        <p:spPr bwMode="auto">
          <a:xfrm>
            <a:off x="8024772" y="9683295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2" name="AutoShape 13"/>
          <p:cNvSpPr>
            <a:spLocks/>
          </p:cNvSpPr>
          <p:nvPr/>
        </p:nvSpPr>
        <p:spPr bwMode="auto">
          <a:xfrm>
            <a:off x="8024772" y="7624836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3" name="AutoShape 14"/>
          <p:cNvSpPr>
            <a:spLocks/>
          </p:cNvSpPr>
          <p:nvPr/>
        </p:nvSpPr>
        <p:spPr bwMode="auto">
          <a:xfrm>
            <a:off x="8024772" y="5566378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4" name="AutoShape 15"/>
          <p:cNvSpPr>
            <a:spLocks/>
          </p:cNvSpPr>
          <p:nvPr/>
        </p:nvSpPr>
        <p:spPr bwMode="auto">
          <a:xfrm>
            <a:off x="8024772" y="3507920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5" name="AutoShape 24"/>
          <p:cNvSpPr>
            <a:spLocks/>
          </p:cNvSpPr>
          <p:nvPr/>
        </p:nvSpPr>
        <p:spPr bwMode="auto">
          <a:xfrm>
            <a:off x="15774799" y="9688057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15774799" y="7628012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7" name="AutoShape 26"/>
          <p:cNvSpPr>
            <a:spLocks/>
          </p:cNvSpPr>
          <p:nvPr/>
        </p:nvSpPr>
        <p:spPr bwMode="auto">
          <a:xfrm>
            <a:off x="15774799" y="5567966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8" name="AutoShape 27"/>
          <p:cNvSpPr>
            <a:spLocks/>
          </p:cNvSpPr>
          <p:nvPr/>
        </p:nvSpPr>
        <p:spPr bwMode="auto">
          <a:xfrm>
            <a:off x="15774799" y="3507920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31127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mrsacs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0" name="AutoShape 8"/>
          <p:cNvSpPr>
            <a:spLocks/>
          </p:cNvSpPr>
          <p:nvPr/>
        </p:nvSpPr>
        <p:spPr bwMode="auto">
          <a:xfrm>
            <a:off x="3925833" y="39349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 Channon -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but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smells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bit.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Couch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for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sale.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1" name="AutoShape 16"/>
          <p:cNvSpPr>
            <a:spLocks/>
          </p:cNvSpPr>
          <p:nvPr/>
        </p:nvSpPr>
        <p:spPr bwMode="auto">
          <a:xfrm>
            <a:off x="164275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danbarua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2" name="AutoShape 20"/>
          <p:cNvSpPr>
            <a:spLocks/>
          </p:cNvSpPr>
          <p:nvPr/>
        </p:nvSpPr>
        <p:spPr bwMode="auto">
          <a:xfrm>
            <a:off x="16440221" y="38841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Possesses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all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five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fingers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each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hand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leading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suspect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really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from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round 'ere. "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so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bad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when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you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get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31127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joe_stead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2884027" y="6086020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MVP,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Architect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Twitter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Complainer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GitHub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enthusiast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5" name="AutoShape 17"/>
          <p:cNvSpPr>
            <a:spLocks/>
          </p:cNvSpPr>
          <p:nvPr/>
        </p:nvSpPr>
        <p:spPr bwMode="auto">
          <a:xfrm>
            <a:off x="164275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@chrissie1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6" name="AutoShape 19"/>
          <p:cNvSpPr>
            <a:spLocks/>
          </p:cNvSpPr>
          <p:nvPr/>
        </p:nvSpPr>
        <p:spPr bwMode="auto">
          <a:xfrm>
            <a:off x="16427516" y="6080273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Said no-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ever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7" name="AutoShape 6"/>
          <p:cNvSpPr>
            <a:spLocks/>
          </p:cNvSpPr>
          <p:nvPr/>
        </p:nvSpPr>
        <p:spPr bwMode="auto">
          <a:xfrm>
            <a:off x="3049191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ntcoding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8" name="AutoShape 9"/>
          <p:cNvSpPr>
            <a:spLocks/>
          </p:cNvSpPr>
          <p:nvPr/>
        </p:nvSpPr>
        <p:spPr bwMode="auto">
          <a:xfrm>
            <a:off x="3608209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Johnny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Chanson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A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World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Class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village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idiot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with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deep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expertise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circumventing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best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features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type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safe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programming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languages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addition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literally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canon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9" name="AutoShape 18"/>
          <p:cNvSpPr>
            <a:spLocks/>
          </p:cNvSpPr>
          <p:nvPr/>
        </p:nvSpPr>
        <p:spPr bwMode="auto">
          <a:xfrm>
            <a:off x="16427516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luisrudge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0" name="AutoShape 21"/>
          <p:cNvSpPr>
            <a:spLocks/>
          </p:cNvSpPr>
          <p:nvPr/>
        </p:nvSpPr>
        <p:spPr bwMode="auto">
          <a:xfrm>
            <a:off x="16440221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shit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1" name="AutoShape 10"/>
          <p:cNvSpPr>
            <a:spLocks/>
          </p:cNvSpPr>
          <p:nvPr/>
        </p:nvSpPr>
        <p:spPr bwMode="auto">
          <a:xfrm>
            <a:off x="2998371" y="968805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morcs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2" name="AutoShape 11"/>
          <p:cNvSpPr>
            <a:spLocks/>
          </p:cNvSpPr>
          <p:nvPr/>
        </p:nvSpPr>
        <p:spPr bwMode="auto">
          <a:xfrm>
            <a:off x="3531979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Oursourcer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bios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3" name="AutoShape 22"/>
          <p:cNvSpPr>
            <a:spLocks/>
          </p:cNvSpPr>
          <p:nvPr/>
        </p:nvSpPr>
        <p:spPr bwMode="auto">
          <a:xfrm>
            <a:off x="16478336" y="9683295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jchannon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4" name="AutoShape 23"/>
          <p:cNvSpPr>
            <a:spLocks/>
          </p:cNvSpPr>
          <p:nvPr/>
        </p:nvSpPr>
        <p:spPr bwMode="auto">
          <a:xfrm>
            <a:off x="16478336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into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OSS,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child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named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after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isn't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that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@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khellang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?!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utoUpdateAnimBg="0"/>
      <p:bldP spid="53" grpId="0" autoUpdateAnimBg="0"/>
      <p:bldP spid="5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Jonathan Channon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Another Random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Software Developer, @</a:t>
            </a:r>
            <a:r>
              <a:rPr lang="en-US" dirty="0" err="1"/>
              <a:t>NancyFX</a:t>
            </a:r>
            <a:r>
              <a:rPr lang="en-US" dirty="0"/>
              <a:t> MVM, @</a:t>
            </a:r>
            <a:r>
              <a:rPr lang="en-US" dirty="0" err="1"/>
              <a:t>omnisharp</a:t>
            </a:r>
            <a:r>
              <a:rPr lang="en-US" dirty="0"/>
              <a:t> Sublime Plugin Author, </a:t>
            </a:r>
            <a:r>
              <a:rPr lang="en-US" dirty="0" err="1"/>
              <a:t>Botwin</a:t>
            </a:r>
            <a:r>
              <a:rPr lang="en-US" dirty="0"/>
              <a:t> author, Microsoft </a:t>
            </a:r>
            <a:r>
              <a:rPr lang="en-US" dirty="0" err="1"/>
              <a:t>ASPNet</a:t>
            </a:r>
            <a:r>
              <a:rPr lang="en-US" dirty="0"/>
              <a:t> MVP, Husband, Father &amp; All Round Nice Guy!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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www.vqcomms.com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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https://github.com/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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twitter.com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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jonathan.channon@gmail.com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/>
          </a:p>
        </p:txBody>
      </p:sp>
      <p:pic>
        <p:nvPicPr>
          <p:cNvPr id="6" name="Picture Placeholder 5" descr="3e3f150bfdcc5ad2e077dc9aae8ffe32.jpeg"/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Design Principle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 a rock!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S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 class should have one, and only one, reason to change.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O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Open/Close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You should be able to extend a classes behavior, without modifying it.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L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Derived classes must be substitutable for their base classes.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I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Make fine grained interfaces that are client specific.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D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Depend on abstractions, not on concretions.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0568" y="11664904"/>
            <a:ext cx="10926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BE9B"/>
                </a:solidFill>
              </a:rPr>
              <a:t>https://</a:t>
            </a:r>
            <a:r>
              <a:rPr lang="en-US" dirty="0" err="1">
                <a:solidFill>
                  <a:srgbClr val="44BE9B"/>
                </a:solidFill>
              </a:rPr>
              <a:t>www.microsoft.com</a:t>
            </a:r>
            <a:r>
              <a:rPr lang="en-US" dirty="0">
                <a:solidFill>
                  <a:srgbClr val="44BE9B"/>
                </a:solidFill>
              </a:rPr>
              <a:t>/net/learn/architecture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34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Exhibit 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err="1"/>
              <a:t>honour</a:t>
            </a:r>
            <a:r>
              <a:rPr lang="en-US" dirty="0"/>
              <a:t>!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4592130" y="2222918"/>
            <a:ext cx="15202914" cy="10780914"/>
          </a:xfrm>
        </p:spPr>
      </p:pic>
    </p:spTree>
    <p:extLst>
      <p:ext uri="{BB962C8B-B14F-4D97-AF65-F5344CB8AC3E}">
        <p14:creationId xmlns:p14="http://schemas.microsoft.com/office/powerpoint/2010/main" val="198850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not all what it cracked up to be!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Swap IOC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swapped out to a few containers and tried others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dependencies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was each dependency used, was it used in a couple of places for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More S in SOLID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Create more specific classes rather than a God service class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Consolidate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 err="1"/>
              <a:t>behaviour</a:t>
            </a:r>
            <a:r>
              <a:rPr lang="en-US" dirty="0"/>
              <a:t> in one central place rather than abstracting for the sake of it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KISS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Write simple, readable code!</a:t>
            </a:r>
          </a:p>
        </p:txBody>
      </p:sp>
    </p:spTree>
    <p:extLst>
      <p:ext uri="{BB962C8B-B14F-4D97-AF65-F5344CB8AC3E}">
        <p14:creationId xmlns:p14="http://schemas.microsoft.com/office/powerpoint/2010/main" val="40031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Morphing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An example of a typical SOLID web application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look at </a:t>
            </a:r>
            <a:r>
              <a:rPr lang="en-US" dirty="0" err="1"/>
              <a:t>MediatR</a:t>
            </a:r>
            <a:r>
              <a:rPr lang="en-US" dirty="0"/>
              <a:t> and how we can consolidate </a:t>
            </a:r>
            <a:r>
              <a:rPr lang="en-US" dirty="0" err="1"/>
              <a:t>behaviour</a:t>
            </a:r>
            <a:r>
              <a:rPr lang="en-US" dirty="0"/>
              <a:t> and use dependencies only when we need them.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How can we lose our dependency on </a:t>
            </a:r>
            <a:r>
              <a:rPr lang="en-US" dirty="0" err="1"/>
              <a:t>MediatR</a:t>
            </a:r>
            <a:r>
              <a:rPr lang="en-US" dirty="0"/>
              <a:t>? That’s right, roll our own!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Magic time! Here we will remove our IOC containers and mock libraries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7200" dirty="0">
                <a:solidFill>
                  <a:srgbClr val="1487B1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rgbClr val="1487B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3"/>
                </a:solidFill>
                <a:ea typeface="FontAwesome"/>
                <a:sym typeface="FontAwesome"/>
              </a:rPr>
              <a:t> 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4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sz="7200" dirty="0">
                <a:solidFill>
                  <a:schemeClr val="accent5"/>
                </a:solidFill>
                <a:ea typeface="FontAwesome"/>
                <a:sym typeface="FontAwesome"/>
              </a:rPr>
              <a:t> </a:t>
            </a:r>
            <a:endParaRPr lang="en-US" sz="7200" dirty="0">
              <a:solidFill>
                <a:schemeClr val="accent5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655791612"/>
              </p:ext>
            </p:extLst>
          </p:nvPr>
        </p:nvGraphicFramePr>
        <p:xfrm>
          <a:off x="1536915" y="5060027"/>
          <a:ext cx="21501948" cy="24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1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 descr="BrowserPreview_t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201444"/>
            <a:ext cx="4477720" cy="4146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AF7C4-B842-7B43-8BBE-E5945535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14" y="7611366"/>
            <a:ext cx="12248919" cy="58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452205" y="1978047"/>
            <a:ext cx="17482767" cy="9759905"/>
          </a:xfrm>
        </p:spPr>
      </p:pic>
    </p:spTree>
    <p:extLst>
      <p:ext uri="{BB962C8B-B14F-4D97-AF65-F5344CB8AC3E}">
        <p14:creationId xmlns:p14="http://schemas.microsoft.com/office/powerpoint/2010/main" val="241358363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11585</TotalTime>
  <Words>1049</Words>
  <Application>Microsoft Macintosh PowerPoint</Application>
  <PresentationFormat>Custom</PresentationFormat>
  <Paragraphs>150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Lato Regular</vt:lpstr>
      <vt:lpstr>Raleway Light</vt:lpstr>
      <vt:lpstr>Arial</vt:lpstr>
      <vt:lpstr>Arial Black</vt:lpstr>
      <vt:lpstr>Calibri</vt:lpstr>
      <vt:lpstr>FontAwesome</vt:lpstr>
      <vt:lpstr>Gill Sans</vt:lpstr>
      <vt:lpstr>Helvetica</vt:lpstr>
      <vt:lpstr>Lato</vt:lpstr>
      <vt:lpstr>Lato Hairline</vt:lpstr>
      <vt:lpstr>Lato Light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Microsoft Office User</cp:lastModifiedBy>
  <cp:revision>793</cp:revision>
  <dcterms:created xsi:type="dcterms:W3CDTF">2015-06-05T17:51:08Z</dcterms:created>
  <dcterms:modified xsi:type="dcterms:W3CDTF">2018-02-06T09:48:20Z</dcterms:modified>
</cp:coreProperties>
</file>